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067" r:id="rId4"/>
  </p:sldMasterIdLst>
  <p:notesMasterIdLst>
    <p:notesMasterId r:id="rId22"/>
  </p:notesMasterIdLst>
  <p:sldIdLst>
    <p:sldId id="694" r:id="rId5"/>
    <p:sldId id="745" r:id="rId6"/>
    <p:sldId id="744" r:id="rId7"/>
    <p:sldId id="723" r:id="rId8"/>
    <p:sldId id="724" r:id="rId9"/>
    <p:sldId id="751" r:id="rId10"/>
    <p:sldId id="734" r:id="rId11"/>
    <p:sldId id="733" r:id="rId12"/>
    <p:sldId id="738" r:id="rId13"/>
    <p:sldId id="731" r:id="rId14"/>
    <p:sldId id="740" r:id="rId15"/>
    <p:sldId id="756" r:id="rId16"/>
    <p:sldId id="757" r:id="rId17"/>
    <p:sldId id="760" r:id="rId18"/>
    <p:sldId id="761" r:id="rId19"/>
    <p:sldId id="702" r:id="rId20"/>
    <p:sldId id="759" r:id="rId21"/>
  </p:sldIdLst>
  <p:sldSz cx="9144000" cy="6858000" type="screen4x3"/>
  <p:notesSz cx="7010400" cy="9296400"/>
  <p:defaultTextStyle>
    <a:defPPr>
      <a:defRPr lang="en-US"/>
    </a:defPPr>
    <a:lvl1pPr marL="0" algn="l" defTabSz="76794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83971" algn="l" defTabSz="76794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67942" algn="l" defTabSz="76794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51913" algn="l" defTabSz="76794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35885" algn="l" defTabSz="76794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19856" algn="l" defTabSz="76794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303827" algn="l" defTabSz="76794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687798" algn="l" defTabSz="76794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071770" algn="l" defTabSz="76794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112" userDrawn="1">
          <p15:clr>
            <a:srgbClr val="A4A3A4"/>
          </p15:clr>
        </p15:guide>
        <p15:guide id="2" pos="14830" userDrawn="1">
          <p15:clr>
            <a:srgbClr val="A4A3A4"/>
          </p15:clr>
        </p15:guide>
        <p15:guide id="3" pos="526" userDrawn="1">
          <p15:clr>
            <a:srgbClr val="A4A3A4"/>
          </p15:clr>
        </p15:guide>
        <p15:guide id="5" orient="horz" pos="528" userDrawn="1">
          <p15:clr>
            <a:srgbClr val="A4A3A4"/>
          </p15:clr>
        </p15:guide>
        <p15:guide id="41" pos="7678" userDrawn="1">
          <p15:clr>
            <a:srgbClr val="A4A3A4"/>
          </p15:clr>
        </p15:guide>
        <p15:guide id="46" orient="horz" pos="4320" userDrawn="1">
          <p15:clr>
            <a:srgbClr val="A4A3A4"/>
          </p15:clr>
        </p15:guide>
        <p15:guide id="47" orient="horz" pos="4056">
          <p15:clr>
            <a:srgbClr val="A4A3A4"/>
          </p15:clr>
        </p15:guide>
        <p15:guide id="48" orient="horz" pos="264">
          <p15:clr>
            <a:srgbClr val="A4A3A4"/>
          </p15:clr>
        </p15:guide>
        <p15:guide id="49" orient="horz" pos="2160">
          <p15:clr>
            <a:srgbClr val="A4A3A4"/>
          </p15:clr>
        </p15:guide>
        <p15:guide id="50" pos="5563">
          <p15:clr>
            <a:srgbClr val="A4A3A4"/>
          </p15:clr>
        </p15:guide>
        <p15:guide id="51" pos="197">
          <p15:clr>
            <a:srgbClr val="A4A3A4"/>
          </p15:clr>
        </p15:guide>
        <p15:guide id="5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2C318D"/>
    <a:srgbClr val="0E80C9"/>
    <a:srgbClr val="F1CB16"/>
    <a:srgbClr val="06919A"/>
    <a:srgbClr val="008000"/>
    <a:srgbClr val="945B52"/>
    <a:srgbClr val="54AEC9"/>
    <a:srgbClr val="242C35"/>
    <a:srgbClr val="B8B8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910" autoAdjust="0"/>
  </p:normalViewPr>
  <p:slideViewPr>
    <p:cSldViewPr snapToGrid="0" snapToObjects="1">
      <p:cViewPr varScale="1">
        <p:scale>
          <a:sx n="58" d="100"/>
          <a:sy n="58" d="100"/>
        </p:scale>
        <p:origin x="980" y="44"/>
      </p:cViewPr>
      <p:guideLst>
        <p:guide orient="horz" pos="8112"/>
        <p:guide pos="14830"/>
        <p:guide pos="526"/>
        <p:guide orient="horz" pos="528"/>
        <p:guide pos="7678"/>
        <p:guide orient="horz" pos="4320"/>
        <p:guide orient="horz" pos="4056"/>
        <p:guide orient="horz" pos="264"/>
        <p:guide orient="horz" pos="2160"/>
        <p:guide pos="5563"/>
        <p:guide pos="197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78" d="100"/>
          <a:sy n="78" d="100"/>
        </p:scale>
        <p:origin x="-2538" y="-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 b="0" i="0">
                <a:latin typeface="Lato Regular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 b="0" i="0">
                <a:latin typeface="Lato Regular" charset="0"/>
              </a:defRPr>
            </a:lvl1pPr>
          </a:lstStyle>
          <a:p>
            <a:fld id="{EFC10EE1-B198-C942-8235-326C972CBB30}" type="datetimeFigureOut">
              <a:rPr lang="en-US" smtClean="0"/>
              <a:pPr/>
              <a:t>4/20/2023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 b="0" i="0">
                <a:latin typeface="Lato Regular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 b="0" i="0">
                <a:latin typeface="Lato Regular" charset="0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83971" rtl="0" eaLnBrk="1" latinLnBrk="0" hangingPunct="1">
      <a:defRPr sz="1000" b="0" i="0" kern="1200">
        <a:solidFill>
          <a:schemeClr val="tx1"/>
        </a:solidFill>
        <a:latin typeface="Lato Regular" charset="0"/>
        <a:ea typeface="+mn-ea"/>
        <a:cs typeface="+mn-cs"/>
      </a:defRPr>
    </a:lvl1pPr>
    <a:lvl2pPr marL="383971" algn="l" defTabSz="383971" rtl="0" eaLnBrk="1" latinLnBrk="0" hangingPunct="1">
      <a:defRPr sz="1000" b="0" i="0" kern="1200">
        <a:solidFill>
          <a:schemeClr val="tx1"/>
        </a:solidFill>
        <a:latin typeface="Lato Regular" charset="0"/>
        <a:ea typeface="+mn-ea"/>
        <a:cs typeface="+mn-cs"/>
      </a:defRPr>
    </a:lvl2pPr>
    <a:lvl3pPr marL="767942" algn="l" defTabSz="383971" rtl="0" eaLnBrk="1" latinLnBrk="0" hangingPunct="1">
      <a:defRPr sz="1000" b="0" i="0" kern="1200">
        <a:solidFill>
          <a:schemeClr val="tx1"/>
        </a:solidFill>
        <a:latin typeface="Lato Regular" charset="0"/>
        <a:ea typeface="+mn-ea"/>
        <a:cs typeface="+mn-cs"/>
      </a:defRPr>
    </a:lvl3pPr>
    <a:lvl4pPr marL="1151913" algn="l" defTabSz="383971" rtl="0" eaLnBrk="1" latinLnBrk="0" hangingPunct="1">
      <a:defRPr sz="1000" b="0" i="0" kern="1200">
        <a:solidFill>
          <a:schemeClr val="tx1"/>
        </a:solidFill>
        <a:latin typeface="Lato Regular" charset="0"/>
        <a:ea typeface="+mn-ea"/>
        <a:cs typeface="+mn-cs"/>
      </a:defRPr>
    </a:lvl4pPr>
    <a:lvl5pPr marL="1535885" algn="l" defTabSz="383971" rtl="0" eaLnBrk="1" latinLnBrk="0" hangingPunct="1">
      <a:defRPr sz="1000" b="0" i="0" kern="1200">
        <a:solidFill>
          <a:schemeClr val="tx1"/>
        </a:solidFill>
        <a:latin typeface="Lato Regular" charset="0"/>
        <a:ea typeface="+mn-ea"/>
        <a:cs typeface="+mn-cs"/>
      </a:defRPr>
    </a:lvl5pPr>
    <a:lvl6pPr marL="1919856" algn="l" defTabSz="38397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03827" algn="l" defTabSz="38397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687798" algn="l" defTabSz="38397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071770" algn="l" defTabSz="38397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1351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4391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2543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2678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5406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9175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4193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026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393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3971" marR="0" lvl="1" indent="0" algn="just" defTabSz="3839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000" dirty="0">
              <a:solidFill>
                <a:srgbClr val="2C318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745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580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3839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srgbClr val="2C318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680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spcAft>
                <a:spcPts val="1800"/>
              </a:spcAft>
            </a:pPr>
            <a:endParaRPr lang="en-US" sz="1000" dirty="0">
              <a:solidFill>
                <a:srgbClr val="2C318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285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6928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6181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lvl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879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698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743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504374" y="1633187"/>
            <a:ext cx="1511787" cy="35719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13216" y="2898496"/>
            <a:ext cx="8517568" cy="3200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019980" y="2285354"/>
            <a:ext cx="1343514" cy="31743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765321" y="2229369"/>
            <a:ext cx="1881096" cy="33289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240513" y="2542338"/>
            <a:ext cx="2890124" cy="24231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38405" tIns="19202" rIns="38405" bIns="1920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38405" tIns="19202" rIns="38405" bIns="1920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38405" tIns="19202" rIns="38405" bIns="1920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21A69-CE6F-2440-BAE4-5A4B3040CF2A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38405" tIns="19202" rIns="38405" bIns="1920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38405" tIns="19202" rIns="38405" bIns="1920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3AD81-3AD4-9C46-856E-C08CF1183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189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75" r:id="rId2"/>
    <p:sldLayoutId id="2147484076" r:id="rId3"/>
    <p:sldLayoutId id="2147484077" r:id="rId4"/>
    <p:sldLayoutId id="2147484078" r:id="rId5"/>
    <p:sldLayoutId id="2147484079" r:id="rId6"/>
    <p:sldLayoutId id="2147484080" r:id="rId7"/>
  </p:sldLayoutIdLst>
  <p:hf hdr="0" ftr="0" dt="0"/>
  <p:txStyles>
    <p:titleStyle>
      <a:lvl1pPr algn="l" defTabSz="767904" rtl="0" eaLnBrk="1" latinLnBrk="0" hangingPunct="1">
        <a:lnSpc>
          <a:spcPct val="90000"/>
        </a:lnSpc>
        <a:spcBef>
          <a:spcPct val="0"/>
        </a:spcBef>
        <a:buNone/>
        <a:defRPr sz="2500" b="0" i="0" kern="1200">
          <a:solidFill>
            <a:schemeClr val="tx1"/>
          </a:solidFill>
          <a:latin typeface="Lato Regular" charset="0"/>
          <a:ea typeface="Lato Regular" charset="0"/>
          <a:cs typeface="Lato Regular" charset="0"/>
        </a:defRPr>
      </a:lvl1pPr>
    </p:titleStyle>
    <p:bodyStyle>
      <a:lvl1pPr marL="0" indent="0" algn="l" defTabSz="767904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None/>
        <a:defRPr sz="1700" b="0" i="0" kern="1200">
          <a:solidFill>
            <a:schemeClr val="tx1"/>
          </a:solidFill>
          <a:latin typeface="Lato Regular" charset="0"/>
          <a:ea typeface="Lato Regular" charset="0"/>
          <a:cs typeface="Lato Regular" charset="0"/>
        </a:defRPr>
      </a:lvl1pPr>
      <a:lvl2pPr marL="383952" indent="0" algn="l" defTabSz="767904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None/>
        <a:defRPr sz="1300" b="0" i="0" kern="1200">
          <a:solidFill>
            <a:schemeClr val="tx1"/>
          </a:solidFill>
          <a:latin typeface="Lato Regular" charset="0"/>
          <a:ea typeface="Lato Regular" charset="0"/>
          <a:cs typeface="Lato Regular" charset="0"/>
        </a:defRPr>
      </a:lvl2pPr>
      <a:lvl3pPr marL="767904" indent="0" algn="l" defTabSz="767904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None/>
        <a:defRPr sz="1000" b="0" i="0" kern="1200">
          <a:solidFill>
            <a:schemeClr val="tx1"/>
          </a:solidFill>
          <a:latin typeface="Lato Regular" charset="0"/>
          <a:ea typeface="Lato Regular" charset="0"/>
          <a:cs typeface="Lato Regular" charset="0"/>
        </a:defRPr>
      </a:lvl3pPr>
      <a:lvl4pPr marL="1151856" indent="0" algn="l" defTabSz="767904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None/>
        <a:defRPr sz="800" b="0" i="0" kern="1200">
          <a:solidFill>
            <a:schemeClr val="tx1"/>
          </a:solidFill>
          <a:latin typeface="Lato Regular" charset="0"/>
          <a:ea typeface="Lato Regular" charset="0"/>
          <a:cs typeface="Lato Regular" charset="0"/>
        </a:defRPr>
      </a:lvl4pPr>
      <a:lvl5pPr marL="1535808" indent="0" algn="l" defTabSz="767904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None/>
        <a:defRPr sz="800" b="0" i="0" kern="1200">
          <a:solidFill>
            <a:schemeClr val="tx1"/>
          </a:solidFill>
          <a:latin typeface="Lato Regular" charset="0"/>
          <a:ea typeface="Lato Regular" charset="0"/>
          <a:cs typeface="Lato Regular" charset="0"/>
        </a:defRPr>
      </a:lvl5pPr>
      <a:lvl6pPr marL="2111736" indent="-191976" algn="l" defTabSz="767904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95688" indent="-191976" algn="l" defTabSz="767904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79640" indent="-191976" algn="l" defTabSz="767904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63592" indent="-191976" algn="l" defTabSz="767904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790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3952" algn="l" defTabSz="76790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7904" algn="l" defTabSz="76790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51856" algn="l" defTabSz="76790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5808" algn="l" defTabSz="76790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19760" algn="l" defTabSz="76790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03712" algn="l" defTabSz="76790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87664" algn="l" defTabSz="76790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71616" algn="l" defTabSz="76790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4.png"/><Relationship Id="rId3" Type="http://schemas.openxmlformats.org/officeDocument/2006/relationships/audio" Target="../media/media10.m4a"/><Relationship Id="rId7" Type="http://schemas.openxmlformats.org/officeDocument/2006/relationships/image" Target="../media/image16.png"/><Relationship Id="rId12" Type="http://schemas.openxmlformats.org/officeDocument/2006/relationships/image" Target="../media/image34.png"/><Relationship Id="rId2" Type="http://schemas.microsoft.com/office/2007/relationships/media" Target="../media/media10.m4a"/><Relationship Id="rId16" Type="http://schemas.openxmlformats.org/officeDocument/2006/relationships/image" Target="../media/image46.png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11" Type="http://schemas.openxmlformats.org/officeDocument/2006/relationships/image" Target="../media/image44.png"/><Relationship Id="rId5" Type="http://schemas.openxmlformats.org/officeDocument/2006/relationships/notesSlide" Target="../notesSlides/notesSlide10.xml"/><Relationship Id="rId15" Type="http://schemas.openxmlformats.org/officeDocument/2006/relationships/image" Target="../media/image45.png"/><Relationship Id="rId10" Type="http://schemas.openxmlformats.org/officeDocument/2006/relationships/image" Target="../media/image4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.png"/><Relationship Id="rId1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13" Type="http://schemas.openxmlformats.org/officeDocument/2006/relationships/image" Target="../media/image20.png"/><Relationship Id="rId18" Type="http://schemas.openxmlformats.org/officeDocument/2006/relationships/image" Target="../media/image40.png"/><Relationship Id="rId3" Type="http://schemas.openxmlformats.org/officeDocument/2006/relationships/audio" Target="../media/media11.m4a"/><Relationship Id="rId21" Type="http://schemas.openxmlformats.org/officeDocument/2006/relationships/image" Target="../media/image53.png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17" Type="http://schemas.openxmlformats.org/officeDocument/2006/relationships/image" Target="../media/image21.png"/><Relationship Id="rId2" Type="http://schemas.microsoft.com/office/2007/relationships/media" Target="../media/media11.m4a"/><Relationship Id="rId16" Type="http://schemas.openxmlformats.org/officeDocument/2006/relationships/image" Target="../media/image43.png"/><Relationship Id="rId20" Type="http://schemas.openxmlformats.org/officeDocument/2006/relationships/image" Target="../media/image36.png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11" Type="http://schemas.openxmlformats.org/officeDocument/2006/relationships/image" Target="../media/image50.png"/><Relationship Id="rId5" Type="http://schemas.openxmlformats.org/officeDocument/2006/relationships/notesSlide" Target="../notesSlides/notesSlide11.xml"/><Relationship Id="rId15" Type="http://schemas.openxmlformats.org/officeDocument/2006/relationships/image" Target="../media/image3.png"/><Relationship Id="rId23" Type="http://schemas.openxmlformats.org/officeDocument/2006/relationships/image" Target="../media/image55.png"/><Relationship Id="rId10" Type="http://schemas.openxmlformats.org/officeDocument/2006/relationships/image" Target="../media/image35.png"/><Relationship Id="rId19" Type="http://schemas.openxmlformats.org/officeDocument/2006/relationships/image" Target="../media/image2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9.jpeg"/><Relationship Id="rId14" Type="http://schemas.openxmlformats.org/officeDocument/2006/relationships/image" Target="../media/image52.png"/><Relationship Id="rId22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audio" Target="../media/media12.m4a"/><Relationship Id="rId7" Type="http://schemas.openxmlformats.org/officeDocument/2006/relationships/image" Target="../media/image54.png"/><Relationship Id="rId12" Type="http://schemas.openxmlformats.org/officeDocument/2006/relationships/image" Target="../media/image60.png"/><Relationship Id="rId2" Type="http://schemas.microsoft.com/office/2007/relationships/media" Target="../media/media12.m4a"/><Relationship Id="rId16" Type="http://schemas.openxmlformats.org/officeDocument/2006/relationships/image" Target="../media/image62.png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11" Type="http://schemas.openxmlformats.org/officeDocument/2006/relationships/image" Target="../media/image59.png"/><Relationship Id="rId5" Type="http://schemas.openxmlformats.org/officeDocument/2006/relationships/notesSlide" Target="../notesSlides/notesSlide12.xml"/><Relationship Id="rId15" Type="http://schemas.openxmlformats.org/officeDocument/2006/relationships/image" Target="../media/image3.png"/><Relationship Id="rId10" Type="http://schemas.openxmlformats.org/officeDocument/2006/relationships/image" Target="../media/image5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7.png"/><Relationship Id="rId1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59.png"/><Relationship Id="rId3" Type="http://schemas.openxmlformats.org/officeDocument/2006/relationships/audio" Target="../media/media13.m4a"/><Relationship Id="rId7" Type="http://schemas.openxmlformats.org/officeDocument/2006/relationships/image" Target="../media/image63.png"/><Relationship Id="rId12" Type="http://schemas.openxmlformats.org/officeDocument/2006/relationships/image" Target="../media/image64.png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4.png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6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7.png"/><Relationship Id="rId1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69.png"/><Relationship Id="rId18" Type="http://schemas.openxmlformats.org/officeDocument/2006/relationships/image" Target="../media/image73.png"/><Relationship Id="rId3" Type="http://schemas.openxmlformats.org/officeDocument/2006/relationships/audio" Target="../media/media14.m4a"/><Relationship Id="rId7" Type="http://schemas.openxmlformats.org/officeDocument/2006/relationships/image" Target="../media/image23.png"/><Relationship Id="rId12" Type="http://schemas.openxmlformats.org/officeDocument/2006/relationships/image" Target="../media/image68.png"/><Relationship Id="rId17" Type="http://schemas.openxmlformats.org/officeDocument/2006/relationships/image" Target="../media/image40.png"/><Relationship Id="rId2" Type="http://schemas.microsoft.com/office/2007/relationships/media" Target="../media/media14.m4a"/><Relationship Id="rId16" Type="http://schemas.openxmlformats.org/officeDocument/2006/relationships/image" Target="../media/image72.png"/><Relationship Id="rId20" Type="http://schemas.openxmlformats.org/officeDocument/2006/relationships/image" Target="../media/image3.png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11" Type="http://schemas.openxmlformats.org/officeDocument/2006/relationships/image" Target="../media/image67.png"/><Relationship Id="rId5" Type="http://schemas.openxmlformats.org/officeDocument/2006/relationships/notesSlide" Target="../notesSlides/notesSlide14.xml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19" Type="http://schemas.openxmlformats.org/officeDocument/2006/relationships/image" Target="../media/image7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.png"/><Relationship Id="rId3" Type="http://schemas.openxmlformats.org/officeDocument/2006/relationships/audio" Target="../media/media15.m4a"/><Relationship Id="rId7" Type="http://schemas.openxmlformats.org/officeDocument/2006/relationships/image" Target="../media/image23.png"/><Relationship Id="rId12" Type="http://schemas.openxmlformats.org/officeDocument/2006/relationships/image" Target="../media/image60.png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openxmlformats.org/officeDocument/2006/relationships/image" Target="../media/image4.png"/><Relationship Id="rId11" Type="http://schemas.openxmlformats.org/officeDocument/2006/relationships/image" Target="../media/image72.png"/><Relationship Id="rId5" Type="http://schemas.openxmlformats.org/officeDocument/2006/relationships/notesSlide" Target="../notesSlides/notesSlide15.xml"/><Relationship Id="rId10" Type="http://schemas.openxmlformats.org/officeDocument/2006/relationships/image" Target="../media/image7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.m4a"/><Relationship Id="rId7" Type="http://schemas.openxmlformats.org/officeDocument/2006/relationships/image" Target="../media/image5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3.png"/><Relationship Id="rId3" Type="http://schemas.openxmlformats.org/officeDocument/2006/relationships/audio" Target="../media/media3.m4a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openxmlformats.org/officeDocument/2006/relationships/image" Target="../media/image13.jpe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2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audio" Target="../media/media4.m4a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audio" Target="../media/media5.m4a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13" Type="http://schemas.openxmlformats.org/officeDocument/2006/relationships/image" Target="../media/image30.jpeg"/><Relationship Id="rId3" Type="http://schemas.openxmlformats.org/officeDocument/2006/relationships/audio" Target="../media/media6.m4a"/><Relationship Id="rId7" Type="http://schemas.openxmlformats.org/officeDocument/2006/relationships/image" Target="../media/image4.png"/><Relationship Id="rId12" Type="http://schemas.openxmlformats.org/officeDocument/2006/relationships/image" Target="../media/image29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25.jpeg"/><Relationship Id="rId11" Type="http://schemas.openxmlformats.org/officeDocument/2006/relationships/image" Target="../media/image28.jpe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27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png"/><Relationship Id="rId1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audio" Target="../media/media7.m4a"/><Relationship Id="rId7" Type="http://schemas.openxmlformats.org/officeDocument/2006/relationships/image" Target="../media/image31.jpeg"/><Relationship Id="rId12" Type="http://schemas.openxmlformats.org/officeDocument/2006/relationships/image" Target="../media/image34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11" Type="http://schemas.openxmlformats.org/officeDocument/2006/relationships/image" Target="../media/image33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media8.m4a"/><Relationship Id="rId7" Type="http://schemas.openxmlformats.org/officeDocument/2006/relationships/image" Target="../media/image36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jpeg"/><Relationship Id="rId3" Type="http://schemas.openxmlformats.org/officeDocument/2006/relationships/audio" Target="../media/media9.m4a"/><Relationship Id="rId7" Type="http://schemas.openxmlformats.org/officeDocument/2006/relationships/image" Target="../media/image38.jpeg"/><Relationship Id="rId12" Type="http://schemas.openxmlformats.org/officeDocument/2006/relationships/image" Target="../media/image34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11" Type="http://schemas.openxmlformats.org/officeDocument/2006/relationships/image" Target="../media/image40.png"/><Relationship Id="rId5" Type="http://schemas.openxmlformats.org/officeDocument/2006/relationships/notesSlide" Target="../notesSlides/notesSlide9.xml"/><Relationship Id="rId15" Type="http://schemas.openxmlformats.org/officeDocument/2006/relationships/image" Target="../media/image3.png"/><Relationship Id="rId10" Type="http://schemas.openxmlformats.org/officeDocument/2006/relationships/image" Target="../media/image39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3.png"/><Relationship Id="rId1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" y="42333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4307306"/>
            <a:ext cx="9144000" cy="2550695"/>
          </a:xfrm>
          <a:prstGeom prst="rect">
            <a:avLst/>
          </a:prstGeom>
          <a:solidFill>
            <a:srgbClr val="2C31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-2" y="4305348"/>
            <a:ext cx="9144002" cy="611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58" y="42333"/>
            <a:ext cx="1764793" cy="16348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6F586A-A003-4260-8C50-4E36359DE9BF}"/>
              </a:ext>
            </a:extLst>
          </p:cNvPr>
          <p:cNvPicPr/>
          <p:nvPr/>
        </p:nvPicPr>
        <p:blipFill rotWithShape="1">
          <a:blip r:embed="rId6"/>
          <a:srcRect t="38835"/>
          <a:stretch/>
        </p:blipFill>
        <p:spPr>
          <a:xfrm>
            <a:off x="1901951" y="252384"/>
            <a:ext cx="7104887" cy="37069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5EEF56-8266-40AE-AF8D-4424EBFF6B9C}"/>
              </a:ext>
            </a:extLst>
          </p:cNvPr>
          <p:cNvSpPr txBox="1"/>
          <p:nvPr/>
        </p:nvSpPr>
        <p:spPr>
          <a:xfrm>
            <a:off x="484437" y="4801675"/>
            <a:ext cx="81751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latin typeface="Playfair Display" charset="0"/>
                <a:ea typeface="Playfair Display" charset="0"/>
                <a:cs typeface="Playfair Display" charset="0"/>
              </a:rPr>
              <a:t>VAWA and the Fair Housing Act</a:t>
            </a:r>
          </a:p>
          <a:p>
            <a:endParaRPr lang="en-US" sz="4200" dirty="0">
              <a:ln>
                <a:solidFill>
                  <a:schemeClr val="bg1"/>
                </a:solidFill>
              </a:ln>
              <a:solidFill>
                <a:schemeClr val="accent2"/>
              </a:solidFill>
              <a:latin typeface="Playfair Display" charset="0"/>
              <a:ea typeface="Playfair Display" charset="0"/>
              <a:cs typeface="Playfair Display" charset="0"/>
            </a:endParaRPr>
          </a:p>
        </p:txBody>
      </p: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04ED00E7-AFF1-09E0-D670-9F0843284B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1128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805"/>
    </mc:Choice>
    <mc:Fallback xmlns="">
      <p:transition spd="slow" advTm="67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89468" y="0"/>
            <a:ext cx="1354532" cy="6858000"/>
          </a:xfrm>
          <a:prstGeom prst="rect">
            <a:avLst/>
          </a:prstGeom>
          <a:solidFill>
            <a:srgbClr val="2C31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56554" y="372360"/>
            <a:ext cx="6443313" cy="469666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ea typeface="Playfair Display" charset="0"/>
                <a:cs typeface="Playfair Display" charset="0"/>
              </a:rPr>
              <a:t>What are Crime-Free Housing Ordinances?</a:t>
            </a:r>
            <a:endParaRPr lang="en-US" sz="2800" b="1" dirty="0">
              <a:solidFill>
                <a:schemeClr val="accent2"/>
              </a:solidFill>
              <a:latin typeface="Playfair Display" charset="0"/>
              <a:ea typeface="Playfair Display" charset="0"/>
              <a:cs typeface="Playfair Display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82035" y="1805616"/>
            <a:ext cx="5180698" cy="2306547"/>
            <a:chOff x="751897" y="4484466"/>
            <a:chExt cx="13811597" cy="4613094"/>
          </a:xfrm>
        </p:grpSpPr>
        <p:sp>
          <p:nvSpPr>
            <p:cNvPr id="12" name="Subtitle 2"/>
            <p:cNvSpPr txBox="1">
              <a:spLocks/>
            </p:cNvSpPr>
            <p:nvPr/>
          </p:nvSpPr>
          <p:spPr>
            <a:xfrm>
              <a:off x="751897" y="8196776"/>
              <a:ext cx="12839410" cy="900784"/>
            </a:xfrm>
            <a:prstGeom prst="rect">
              <a:avLst/>
            </a:prstGeom>
          </p:spPr>
          <p:txBody>
            <a:bodyPr vert="horz" wrap="square" lIns="217433" tIns="108718" rIns="217433" bIns="108718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806"/>
                </a:lnSpc>
              </a:pPr>
              <a:endParaRPr lang="en-US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55807" y="4484466"/>
              <a:ext cx="1370768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sz="2000" dirty="0">
                <a:latin typeface="Lato" charset="0"/>
                <a:ea typeface="Lato" charset="0"/>
                <a:cs typeface="Lato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0" y="1098139"/>
            <a:ext cx="3840951" cy="56369"/>
          </a:xfrm>
          <a:prstGeom prst="rect">
            <a:avLst/>
          </a:prstGeom>
          <a:solidFill>
            <a:srgbClr val="2C31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616" y="219631"/>
            <a:ext cx="931679" cy="8639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D816170-5C86-FCAC-1F17-1CD0371330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193" y="1606375"/>
            <a:ext cx="2353953" cy="306438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902C846-2579-1FD4-459A-B6C2CABE6A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02" y="1859919"/>
            <a:ext cx="1936860" cy="2719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Equals 28">
            <a:extLst>
              <a:ext uri="{FF2B5EF4-FFF2-40B4-BE49-F238E27FC236}">
                <a16:creationId xmlns:a16="http://schemas.microsoft.com/office/drawing/2014/main" id="{25BCEDAC-1AF6-B629-5B7D-07569D71D157}"/>
              </a:ext>
            </a:extLst>
          </p:cNvPr>
          <p:cNvSpPr/>
          <p:nvPr/>
        </p:nvSpPr>
        <p:spPr>
          <a:xfrm>
            <a:off x="3435132" y="2852923"/>
            <a:ext cx="1153631" cy="886363"/>
          </a:xfrm>
          <a:prstGeom prst="mathEqual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6D1237-4CD7-594A-011F-25C287A7C334}"/>
              </a:ext>
            </a:extLst>
          </p:cNvPr>
          <p:cNvSpPr/>
          <p:nvPr/>
        </p:nvSpPr>
        <p:spPr>
          <a:xfrm rot="20111963">
            <a:off x="-142830" y="3548300"/>
            <a:ext cx="2977997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5050"/>
                </a:solidFill>
              </a:rPr>
              <a:t>Zero Tolerance</a:t>
            </a:r>
            <a:endParaRPr lang="en-US" sz="32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5050"/>
              </a:solidFill>
              <a:effectLst/>
            </a:endParaRP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DA64C313-7EB2-2416-85DF-2D907A6786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1B1FEB-4C1C-D964-04EA-37B3884EFF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0909" y="2078935"/>
            <a:ext cx="3187263" cy="2534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C1170C-E671-6F4C-B2CC-F537BCDF3A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855173">
            <a:off x="4565702" y="2491845"/>
            <a:ext cx="1316779" cy="1848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8994B14-5334-C622-5891-D3D8329419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56310" y="2374846"/>
            <a:ext cx="2989677" cy="2090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98ED87-DC4F-B998-265C-EC4497CBFD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942178">
            <a:off x="5105450" y="2346135"/>
            <a:ext cx="1316779" cy="1848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 descr="A picture containing square&#10;&#10;Description automatically generated">
            <a:extLst>
              <a:ext uri="{FF2B5EF4-FFF2-40B4-BE49-F238E27FC236}">
                <a16:creationId xmlns:a16="http://schemas.microsoft.com/office/drawing/2014/main" id="{D389CFE7-4127-EC89-B726-D2BA248E085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232" y="3128767"/>
            <a:ext cx="2749123" cy="1554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BE1F6F-FD6B-2495-13AF-0721CFBB20A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82757">
            <a:off x="4712133" y="3062019"/>
            <a:ext cx="1471614" cy="1786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D43D83-9620-7EB5-ADA3-C5FB6D64EFF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348324">
            <a:off x="5309707" y="4243509"/>
            <a:ext cx="802148" cy="609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9129767-2723-7E22-4A7D-DCA85F50112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9604" y="2978518"/>
            <a:ext cx="6762694" cy="2267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83EE3F1-1CB4-DB70-763E-188EC3BD53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600892">
            <a:off x="3350289" y="3169595"/>
            <a:ext cx="1375565" cy="1931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F6C0D62-D4DC-6825-4325-E2A03572A5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2011" y="1657955"/>
            <a:ext cx="2298818" cy="2992605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1BC10BF3-3B66-3738-9B77-6E4EB79C4361}"/>
              </a:ext>
            </a:extLst>
          </p:cNvPr>
          <p:cNvSpPr/>
          <p:nvPr/>
        </p:nvSpPr>
        <p:spPr>
          <a:xfrm>
            <a:off x="3367796" y="1657955"/>
            <a:ext cx="1415992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99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5050"/>
                </a:solidFill>
                <a:effectLst/>
              </a:rPr>
              <a:t>?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673619D-2520-792B-5C4E-4E3F8E53682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39242" y="2447174"/>
            <a:ext cx="3191320" cy="18576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1299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63"/>
    </mc:Choice>
    <mc:Fallback>
      <p:transition spd="slow" advTm="50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4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4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26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9" grpId="0" animBg="1"/>
      <p:bldP spid="29" grpId="1" animBg="1"/>
      <p:bldP spid="6" grpId="0"/>
      <p:bldP spid="6" grpId="1"/>
      <p:bldP spid="32" grpId="0"/>
      <p:bldP spid="3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89468" y="0"/>
            <a:ext cx="1354532" cy="6858000"/>
          </a:xfrm>
          <a:prstGeom prst="rect">
            <a:avLst/>
          </a:prstGeom>
          <a:solidFill>
            <a:srgbClr val="2C31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15061" y="409241"/>
            <a:ext cx="6069939" cy="469666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ea typeface="Playfair Display" charset="0"/>
                <a:cs typeface="Playfair Display" charset="0"/>
              </a:rPr>
              <a:t>What are Nuisance Ordinances?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82035" y="1805616"/>
            <a:ext cx="5180698" cy="2306547"/>
            <a:chOff x="751897" y="4484466"/>
            <a:chExt cx="13811597" cy="4613094"/>
          </a:xfrm>
        </p:grpSpPr>
        <p:sp>
          <p:nvSpPr>
            <p:cNvPr id="12" name="Subtitle 2"/>
            <p:cNvSpPr txBox="1">
              <a:spLocks/>
            </p:cNvSpPr>
            <p:nvPr/>
          </p:nvSpPr>
          <p:spPr>
            <a:xfrm>
              <a:off x="751897" y="8196776"/>
              <a:ext cx="12839410" cy="900784"/>
            </a:xfrm>
            <a:prstGeom prst="rect">
              <a:avLst/>
            </a:prstGeom>
          </p:spPr>
          <p:txBody>
            <a:bodyPr vert="horz" wrap="square" lIns="217433" tIns="108718" rIns="217433" bIns="108718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806"/>
                </a:lnSpc>
              </a:pPr>
              <a:endParaRPr lang="en-US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55807" y="4484466"/>
              <a:ext cx="1370768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sz="2000" dirty="0">
                <a:latin typeface="Lato" charset="0"/>
                <a:ea typeface="Lato" charset="0"/>
                <a:cs typeface="Lato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0" y="1098139"/>
            <a:ext cx="3840951" cy="56369"/>
          </a:xfrm>
          <a:prstGeom prst="rect">
            <a:avLst/>
          </a:prstGeom>
          <a:solidFill>
            <a:srgbClr val="2C31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616" y="219631"/>
            <a:ext cx="931679" cy="86398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82035" y="1302852"/>
            <a:ext cx="3337988" cy="523182"/>
          </a:xfrm>
          <a:prstGeom prst="rect">
            <a:avLst/>
          </a:prstGeom>
          <a:noFill/>
        </p:spPr>
        <p:txBody>
          <a:bodyPr wrap="square" lIns="91406" tIns="45701" rIns="91406" bIns="45701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dirty="0">
                <a:solidFill>
                  <a:srgbClr val="2C318D"/>
                </a:solidFill>
              </a:rPr>
              <a:t>Nuisance Ordinance -</a:t>
            </a:r>
            <a:endParaRPr lang="en-US" sz="2000" dirty="0">
              <a:solidFill>
                <a:srgbClr val="2C318D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04CBD4-AA56-9323-BBC4-FAB7255B14C9}"/>
              </a:ext>
            </a:extLst>
          </p:cNvPr>
          <p:cNvSpPr txBox="1"/>
          <p:nvPr/>
        </p:nvSpPr>
        <p:spPr>
          <a:xfrm>
            <a:off x="3593328" y="1272055"/>
            <a:ext cx="4222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2C318D"/>
                </a:solidFill>
              </a:rPr>
              <a:t>Local codes which label various types of conduct associated with a property as a nuisance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450D89-1B6A-0EBC-527D-176401303A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9098" y="3460051"/>
            <a:ext cx="1971016" cy="1017883"/>
          </a:xfrm>
          <a:prstGeom prst="rect">
            <a:avLst/>
          </a:prstGeom>
        </p:spPr>
      </p:pic>
      <p:pic>
        <p:nvPicPr>
          <p:cNvPr id="14" name="Picture 13" descr="Shape, arrow&#10;&#10;Description automatically generated">
            <a:extLst>
              <a:ext uri="{FF2B5EF4-FFF2-40B4-BE49-F238E27FC236}">
                <a16:creationId xmlns:a16="http://schemas.microsoft.com/office/drawing/2014/main" id="{13BFAB49-CBD8-EE20-67CE-7236E89860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64" y="2475758"/>
            <a:ext cx="3261507" cy="2304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2C32A4BD-24F2-9BD9-D510-8A4FEA9B2DE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96" y="2889299"/>
            <a:ext cx="2930132" cy="1953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5EFB43D-55C6-8621-7B13-D162927B39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06876" y="3886967"/>
            <a:ext cx="2857500" cy="1463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EB600AB-30A6-FECF-7AAE-4C96953937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64316" y="2971964"/>
            <a:ext cx="1066419" cy="1562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&quot;Not Allowed&quot; Symbol 29">
            <a:extLst>
              <a:ext uri="{FF2B5EF4-FFF2-40B4-BE49-F238E27FC236}">
                <a16:creationId xmlns:a16="http://schemas.microsoft.com/office/drawing/2014/main" id="{0C4AB50A-2E68-4BDF-47F9-5BA8F648978E}"/>
              </a:ext>
            </a:extLst>
          </p:cNvPr>
          <p:cNvSpPr/>
          <p:nvPr/>
        </p:nvSpPr>
        <p:spPr>
          <a:xfrm>
            <a:off x="1415086" y="2889299"/>
            <a:ext cx="1764877" cy="1775174"/>
          </a:xfrm>
          <a:prstGeom prst="noSmoking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46A9762-183E-CFD5-BDFB-08E9025354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9497" y="3205628"/>
            <a:ext cx="1911268" cy="1156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D8EA786-8FF0-0D86-2CB0-38D6B88E19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36699" y="2452984"/>
            <a:ext cx="1780231" cy="1745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5344C28-2CBA-BF79-3649-147AAD2F976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88610" y="2287530"/>
            <a:ext cx="1780231" cy="1745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8D30E18-C6C7-5459-CFE2-6B85153A6F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12649" y="2111888"/>
            <a:ext cx="1780231" cy="1745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5625EEE-98E8-F566-35AB-04578AE277E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25943" y="3350668"/>
            <a:ext cx="917918" cy="117237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32AD5AD-FE0A-ED2E-94DA-A4C8BDA9F90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97373" y="3350668"/>
            <a:ext cx="917918" cy="1172372"/>
          </a:xfrm>
          <a:prstGeom prst="rect">
            <a:avLst/>
          </a:prstGeom>
        </p:spPr>
      </p:pic>
      <p:pic>
        <p:nvPicPr>
          <p:cNvPr id="35" name="Audio 34">
            <a:hlinkClick r:id="" action="ppaction://media"/>
            <a:extLst>
              <a:ext uri="{FF2B5EF4-FFF2-40B4-BE49-F238E27FC236}">
                <a16:creationId xmlns:a16="http://schemas.microsoft.com/office/drawing/2014/main" id="{04E690A8-B972-8E5B-7824-2329524172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134214-C64C-A236-69AC-DCEBC2832AD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93718" y="2927186"/>
            <a:ext cx="2376294" cy="1889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368BA4-A0C0-E130-D864-7316EAAF465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60404" y="3874340"/>
            <a:ext cx="3088682" cy="1547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 descr="Shape, icon&#10;&#10;Description automatically generated">
            <a:extLst>
              <a:ext uri="{FF2B5EF4-FFF2-40B4-BE49-F238E27FC236}">
                <a16:creationId xmlns:a16="http://schemas.microsoft.com/office/drawing/2014/main" id="{9C851721-884A-0179-14B3-85EC558C94F4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61" y="2190989"/>
            <a:ext cx="3232472" cy="3332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5A030F3-8C05-64BD-FF87-68DDACC1620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07388" y="2683986"/>
            <a:ext cx="1343111" cy="131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D58152C-71D8-3184-390F-950ED2BA3D7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300753">
            <a:off x="4080625" y="2877707"/>
            <a:ext cx="1375565" cy="1931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1A95F688-A58C-83F2-6E97-8A19EAEFBD5E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69" y="2430900"/>
            <a:ext cx="5832505" cy="1458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A0C7067-8904-3DBE-70E0-3672CD4211A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496019" y="4264707"/>
            <a:ext cx="1425267" cy="2004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225E209-DA70-00D6-717A-966E68F77D2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166862" y="4722288"/>
            <a:ext cx="1236015" cy="1268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C8D9ABC-3625-E1BB-8FE4-B0AF6A40F7B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462911" y="4982740"/>
            <a:ext cx="1236015" cy="1268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7B77326-A701-59E8-46C6-BC4EC6284F2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308330" y="2082696"/>
            <a:ext cx="3076050" cy="2163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458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201"/>
    </mc:Choice>
    <mc:Fallback xmlns="">
      <p:transition spd="slow" advTm="94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xit" presetSubtype="4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20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6" presetClass="entr" presetSubtype="21" fill="hold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7" grpId="0"/>
      <p:bldP spid="4" grpId="0"/>
      <p:bldP spid="30" grpId="0" animBg="1"/>
      <p:bldP spid="3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1B03474-F084-82EA-1713-61A69206963C}"/>
              </a:ext>
            </a:extLst>
          </p:cNvPr>
          <p:cNvSpPr/>
          <p:nvPr/>
        </p:nvSpPr>
        <p:spPr>
          <a:xfrm>
            <a:off x="7789468" y="0"/>
            <a:ext cx="1354532" cy="6858000"/>
          </a:xfrm>
          <a:prstGeom prst="rect">
            <a:avLst/>
          </a:prstGeom>
          <a:solidFill>
            <a:srgbClr val="2C31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FB13A1-7834-552B-B8AD-0303BB63BF66}"/>
              </a:ext>
            </a:extLst>
          </p:cNvPr>
          <p:cNvSpPr/>
          <p:nvPr/>
        </p:nvSpPr>
        <p:spPr>
          <a:xfrm flipH="1">
            <a:off x="73152" y="163262"/>
            <a:ext cx="7642764" cy="863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9A33FB-3E7A-E734-5B44-0C9A76955A6E}"/>
              </a:ext>
            </a:extLst>
          </p:cNvPr>
          <p:cNvSpPr txBox="1"/>
          <p:nvPr/>
        </p:nvSpPr>
        <p:spPr>
          <a:xfrm>
            <a:off x="1004831" y="380789"/>
            <a:ext cx="5580833" cy="469666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Calibri" panose="020F0502020204030204" pitchFamily="34" charset="0"/>
                <a:ea typeface="Playfair Display" charset="0"/>
                <a:cs typeface="Calibri" panose="020F0502020204030204" pitchFamily="34" charset="0"/>
              </a:rPr>
              <a:t>Nuisance Conduct Example: Veronica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1ED61C-5FCD-99D5-A12D-719ECB34404D}"/>
              </a:ext>
            </a:extLst>
          </p:cNvPr>
          <p:cNvSpPr/>
          <p:nvPr/>
        </p:nvSpPr>
        <p:spPr>
          <a:xfrm>
            <a:off x="0" y="1098139"/>
            <a:ext cx="3840951" cy="56369"/>
          </a:xfrm>
          <a:prstGeom prst="rect">
            <a:avLst/>
          </a:prstGeom>
          <a:solidFill>
            <a:srgbClr val="2C31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EC0A24-AD2E-2D69-0F51-32BA6A81290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616" y="219631"/>
            <a:ext cx="931679" cy="8639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419B6A5-5AE9-460A-F042-47ACF432B9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6595" y="3771648"/>
            <a:ext cx="1381286" cy="1417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512548C-80E0-7BEF-951A-1F0D3E8523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153" y="1301147"/>
            <a:ext cx="3025498" cy="3028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DDABA3D-071A-FF6D-DC1A-D4464AD453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26291" y="4175765"/>
            <a:ext cx="719068" cy="2079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5418B71-0DF0-4BC2-E9DF-98F23804EB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36167" y="3794648"/>
            <a:ext cx="1090535" cy="192553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0737387-7A0B-0E5F-E546-7446E63F9D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00409" y="3763916"/>
            <a:ext cx="786855" cy="2073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9486DFD-9B90-96B7-E2A5-2CBEC1708FFC}"/>
              </a:ext>
            </a:extLst>
          </p:cNvPr>
          <p:cNvSpPr txBox="1"/>
          <p:nvPr/>
        </p:nvSpPr>
        <p:spPr>
          <a:xfrm>
            <a:off x="4247581" y="3997416"/>
            <a:ext cx="11203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2"/>
                </a:solidFill>
                <a:latin typeface="Algerian" panose="04020705040A02060702" pitchFamily="82" charset="0"/>
              </a:rPr>
              <a:t>citation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EEE182B-55F1-4A56-98A8-16EEF63040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49137" y="1244778"/>
            <a:ext cx="673247" cy="71628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89D7BB3-6A82-4805-EB7B-1B028DB2AA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2524" y="1610624"/>
            <a:ext cx="673247" cy="71628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E62148-CAFE-6EA2-00CD-4D8B3C4ED1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36427" y="2445599"/>
            <a:ext cx="673247" cy="716286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A8673E5-3A80-CC2B-1C7B-A51B0EB90B95}"/>
              </a:ext>
            </a:extLst>
          </p:cNvPr>
          <p:cNvCxnSpPr>
            <a:cxnSpLocks/>
          </p:cNvCxnSpPr>
          <p:nvPr/>
        </p:nvCxnSpPr>
        <p:spPr>
          <a:xfrm flipH="1">
            <a:off x="4022647" y="4549649"/>
            <a:ext cx="348669" cy="1219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6FB0FEF-A8E5-B5F6-CBB2-B833F7CD478F}"/>
              </a:ext>
            </a:extLst>
          </p:cNvPr>
          <p:cNvCxnSpPr>
            <a:cxnSpLocks/>
          </p:cNvCxnSpPr>
          <p:nvPr/>
        </p:nvCxnSpPr>
        <p:spPr>
          <a:xfrm flipH="1" flipV="1">
            <a:off x="4031663" y="4329429"/>
            <a:ext cx="338023" cy="8153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D387525-F70D-79E3-F8BE-C5BA6C92743E}"/>
              </a:ext>
            </a:extLst>
          </p:cNvPr>
          <p:cNvCxnSpPr>
            <a:cxnSpLocks/>
          </p:cNvCxnSpPr>
          <p:nvPr/>
        </p:nvCxnSpPr>
        <p:spPr>
          <a:xfrm flipH="1">
            <a:off x="3969308" y="4480308"/>
            <a:ext cx="40037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56">
            <a:extLst>
              <a:ext uri="{FF2B5EF4-FFF2-40B4-BE49-F238E27FC236}">
                <a16:creationId xmlns:a16="http://schemas.microsoft.com/office/drawing/2014/main" id="{6FFFF0FE-B931-DA62-F74D-BBC64D1640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4631134" y="3429000"/>
            <a:ext cx="109382" cy="68233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124BD510-9E0A-93C4-C654-6ABBF1C9DFD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43155" y="874311"/>
            <a:ext cx="1987227" cy="2586976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798280A2-61FE-5AEA-33D4-79F8422EC716}"/>
              </a:ext>
            </a:extLst>
          </p:cNvPr>
          <p:cNvSpPr txBox="1"/>
          <p:nvPr/>
        </p:nvSpPr>
        <p:spPr>
          <a:xfrm>
            <a:off x="5722796" y="2560320"/>
            <a:ext cx="9358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5x / year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3020F47-0A8B-6CE6-9F18-1989E24587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67C95A64-E434-3631-6214-86918FBEAB8A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465" y="1443869"/>
            <a:ext cx="1487917" cy="9905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425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73"/>
    </mc:Choice>
    <mc:Fallback xmlns="">
      <p:transition spd="slow" advTm="53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4" grpId="0"/>
      <p:bldP spid="34" grpId="1"/>
      <p:bldP spid="6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B0B3D5-6EB1-19D5-F5A0-5D9450F9E6D2}"/>
              </a:ext>
            </a:extLst>
          </p:cNvPr>
          <p:cNvSpPr/>
          <p:nvPr/>
        </p:nvSpPr>
        <p:spPr>
          <a:xfrm>
            <a:off x="7789468" y="0"/>
            <a:ext cx="1354532" cy="6858000"/>
          </a:xfrm>
          <a:prstGeom prst="rect">
            <a:avLst/>
          </a:prstGeom>
          <a:solidFill>
            <a:srgbClr val="2C31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DE767D-2A91-872E-8D2E-642038625A26}"/>
              </a:ext>
            </a:extLst>
          </p:cNvPr>
          <p:cNvSpPr/>
          <p:nvPr/>
        </p:nvSpPr>
        <p:spPr>
          <a:xfrm flipH="1">
            <a:off x="73152" y="163262"/>
            <a:ext cx="7642764" cy="863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C0598E-615F-98C6-9122-0162FA522E27}"/>
              </a:ext>
            </a:extLst>
          </p:cNvPr>
          <p:cNvSpPr txBox="1"/>
          <p:nvPr/>
        </p:nvSpPr>
        <p:spPr>
          <a:xfrm>
            <a:off x="1004831" y="380789"/>
            <a:ext cx="6622885" cy="469666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Calibri" panose="020F0502020204030204" pitchFamily="34" charset="0"/>
                <a:ea typeface="Playfair Display" charset="0"/>
                <a:cs typeface="Calibri" panose="020F0502020204030204" pitchFamily="34" charset="0"/>
              </a:rPr>
              <a:t>Domestic Violence Examples: Kelly &amp; Sheila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0AB2F8-61B1-05F3-7871-011D4BF151DC}"/>
              </a:ext>
            </a:extLst>
          </p:cNvPr>
          <p:cNvSpPr/>
          <p:nvPr/>
        </p:nvSpPr>
        <p:spPr>
          <a:xfrm>
            <a:off x="0" y="1098139"/>
            <a:ext cx="3840951" cy="56369"/>
          </a:xfrm>
          <a:prstGeom prst="rect">
            <a:avLst/>
          </a:prstGeom>
          <a:solidFill>
            <a:srgbClr val="2C31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DBBA31-972F-B6A3-F3BF-548466F463A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616" y="219631"/>
            <a:ext cx="931679" cy="863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3C8540-DC2E-BA8B-21C5-915219F759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317" y="2252410"/>
            <a:ext cx="1660023" cy="1507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3A7326-1506-D56C-F8D3-9BE4141AB9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3118" y="1826156"/>
            <a:ext cx="801283" cy="8525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7DEEDE-4772-4ECF-9BA3-600A28AD6B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0791" y="2175932"/>
            <a:ext cx="870901" cy="2518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0D3E7BE-9F48-159E-0EB6-5CB1E664C63E}"/>
              </a:ext>
            </a:extLst>
          </p:cNvPr>
          <p:cNvCxnSpPr>
            <a:cxnSpLocks/>
          </p:cNvCxnSpPr>
          <p:nvPr/>
        </p:nvCxnSpPr>
        <p:spPr>
          <a:xfrm flipH="1">
            <a:off x="5604545" y="2624247"/>
            <a:ext cx="348669" cy="1219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371F8C6-82A1-8C94-7336-BC19933B66C2}"/>
              </a:ext>
            </a:extLst>
          </p:cNvPr>
          <p:cNvCxnSpPr>
            <a:cxnSpLocks/>
          </p:cNvCxnSpPr>
          <p:nvPr/>
        </p:nvCxnSpPr>
        <p:spPr>
          <a:xfrm flipH="1" flipV="1">
            <a:off x="5613561" y="2404027"/>
            <a:ext cx="338023" cy="8153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93D9952-D85C-06DF-D366-C18EC939C46B}"/>
              </a:ext>
            </a:extLst>
          </p:cNvPr>
          <p:cNvCxnSpPr>
            <a:cxnSpLocks/>
          </p:cNvCxnSpPr>
          <p:nvPr/>
        </p:nvCxnSpPr>
        <p:spPr>
          <a:xfrm flipH="1">
            <a:off x="5551206" y="2554906"/>
            <a:ext cx="40037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9E523534-1208-A653-AB4D-4791E04CEE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6261550" y="1442670"/>
            <a:ext cx="109382" cy="6823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2014967-9218-52AC-1981-93B597F10D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116798">
            <a:off x="3027820" y="2004104"/>
            <a:ext cx="2044182" cy="2869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B5BFD5-8058-B075-F53F-96F891EF4B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422578">
            <a:off x="3047076" y="1994064"/>
            <a:ext cx="2044182" cy="2869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3972C1E-5478-060A-168E-ECCA7E5438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4582" y="5266481"/>
            <a:ext cx="942366" cy="10026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07AC193-FC45-67C3-F5FA-ACFD35B32A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6496" y="4296694"/>
            <a:ext cx="1234230" cy="165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477F390-7FF7-2980-D196-CB66D3F9B6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4876" y="4536561"/>
            <a:ext cx="801283" cy="8525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3F1D7A5-3DDA-3B1D-F467-57D23367B3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0726" y="4818830"/>
            <a:ext cx="801283" cy="8525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DF9297E-212E-976C-C40E-86E16E5C05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8443" y="5101099"/>
            <a:ext cx="801283" cy="8525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4E9224A-77D4-9C14-B26A-6E20CBDEE68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43828" y="3179426"/>
            <a:ext cx="1070470" cy="2820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Speech Bubble: Oval 28">
            <a:extLst>
              <a:ext uri="{FF2B5EF4-FFF2-40B4-BE49-F238E27FC236}">
                <a16:creationId xmlns:a16="http://schemas.microsoft.com/office/drawing/2014/main" id="{E8F063BB-2806-BD40-AA4A-CEBB5C47F575}"/>
              </a:ext>
            </a:extLst>
          </p:cNvPr>
          <p:cNvSpPr/>
          <p:nvPr/>
        </p:nvSpPr>
        <p:spPr>
          <a:xfrm>
            <a:off x="5782991" y="2346441"/>
            <a:ext cx="1409717" cy="863989"/>
          </a:xfrm>
          <a:prstGeom prst="wedgeEllipseCallou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peech Bubble: Oval 29">
            <a:extLst>
              <a:ext uri="{FF2B5EF4-FFF2-40B4-BE49-F238E27FC236}">
                <a16:creationId xmlns:a16="http://schemas.microsoft.com/office/drawing/2014/main" id="{77FA192F-BFEA-668E-6DC3-57214F4B0B9C}"/>
              </a:ext>
            </a:extLst>
          </p:cNvPr>
          <p:cNvSpPr/>
          <p:nvPr/>
        </p:nvSpPr>
        <p:spPr>
          <a:xfrm>
            <a:off x="5778879" y="2346440"/>
            <a:ext cx="1409717" cy="863989"/>
          </a:xfrm>
          <a:prstGeom prst="wedgeEllipseCallou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0D30177-E250-40BF-8AFA-1164C0AAEC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46770" y="1426790"/>
            <a:ext cx="2044182" cy="2869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89696B8-7913-C592-ECEC-E1F926A1E4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896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84"/>
    </mc:Choice>
    <mc:Fallback xmlns="">
      <p:transition spd="slow" advTm="47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5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16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6" presetClass="entr" presetSubtype="16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5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9" grpId="0" animBg="1"/>
      <p:bldP spid="29" grpId="1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630209-1EBC-CF72-9677-F050A0820D88}"/>
              </a:ext>
            </a:extLst>
          </p:cNvPr>
          <p:cNvSpPr/>
          <p:nvPr/>
        </p:nvSpPr>
        <p:spPr>
          <a:xfrm>
            <a:off x="7789468" y="0"/>
            <a:ext cx="1354532" cy="6858000"/>
          </a:xfrm>
          <a:prstGeom prst="rect">
            <a:avLst/>
          </a:prstGeom>
          <a:solidFill>
            <a:srgbClr val="2C31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A96281-7C9E-645E-C837-271EDCAF1EBF}"/>
              </a:ext>
            </a:extLst>
          </p:cNvPr>
          <p:cNvSpPr/>
          <p:nvPr/>
        </p:nvSpPr>
        <p:spPr>
          <a:xfrm>
            <a:off x="0" y="1098139"/>
            <a:ext cx="3840951" cy="56369"/>
          </a:xfrm>
          <a:prstGeom prst="rect">
            <a:avLst/>
          </a:prstGeom>
          <a:solidFill>
            <a:srgbClr val="2C31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9913FA-2D76-74DB-6DAA-FE518D2105C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616" y="219631"/>
            <a:ext cx="931679" cy="8639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8E730E-D56E-320A-0340-EDB464D1767B}"/>
              </a:ext>
            </a:extLst>
          </p:cNvPr>
          <p:cNvSpPr txBox="1"/>
          <p:nvPr/>
        </p:nvSpPr>
        <p:spPr>
          <a:xfrm>
            <a:off x="971216" y="432683"/>
            <a:ext cx="6683617" cy="469666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ea typeface="Playfair Display" charset="0"/>
                <a:cs typeface="Playfair Display" charset="0"/>
              </a:rPr>
              <a:t>Three Strikes &amp; “You Are OUT!”</a:t>
            </a:r>
            <a:endParaRPr lang="en-US" sz="2800" b="0" i="0" u="none" strike="noStrike" baseline="30000" dirty="0">
              <a:solidFill>
                <a:srgbClr val="2C318D"/>
              </a:solidFill>
              <a:highlight>
                <a:srgbClr val="FFFF00"/>
              </a:highligh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C8BD11-2E5A-60CA-591A-754B6ACEC6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9199" y="1955062"/>
            <a:ext cx="1447616" cy="2032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D09259-613D-7A7B-1EE9-F7D1DEEA3B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8419" y="1809465"/>
            <a:ext cx="1572571" cy="1541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561745-027D-0712-F441-9D10362BAB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2559" y="2185458"/>
            <a:ext cx="2348115" cy="2763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539A1C-12F6-7F89-272A-D36FE4B94D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2747" y="1540347"/>
            <a:ext cx="1573830" cy="3621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21FD30-297A-FF60-5F92-7A1657DAF0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55279" y="4210590"/>
            <a:ext cx="1524048" cy="1021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C6ED10B-32A6-9F52-ECEE-E6CCB4D4DF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03575" y="2684902"/>
            <a:ext cx="1939139" cy="1939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66284CB-C2D8-5A9F-65AE-86E82FE2FF1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1835" y="2194004"/>
            <a:ext cx="5700090" cy="1900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F2586E5-DB78-2DE8-419F-ED28933B620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6502" y="1464527"/>
            <a:ext cx="1469461" cy="203199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78CE3C3-C558-64D0-2858-0DD4BC65C36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8845" y="1467998"/>
            <a:ext cx="1469460" cy="203345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C8F5CFD-0578-B03E-C002-CF1E6441AC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96389" y="2255126"/>
            <a:ext cx="1419085" cy="2919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53FD1B9-D3AE-48B6-3393-A8CE234244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7943" y="3994586"/>
            <a:ext cx="1654253" cy="1621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36" descr="Shape, icon&#10;&#10;Description automatically generated">
            <a:extLst>
              <a:ext uri="{FF2B5EF4-FFF2-40B4-BE49-F238E27FC236}">
                <a16:creationId xmlns:a16="http://schemas.microsoft.com/office/drawing/2014/main" id="{FF923231-2BE8-6E18-275F-DE8DC80DC933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729" y="2759768"/>
            <a:ext cx="2725876" cy="2810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3B87758-09AA-CF62-3D6C-B57B8F470E0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86274" y="3859756"/>
            <a:ext cx="4045341" cy="1170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6FF561-017C-C048-03D8-46C01A9C8D8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354805" y="2844517"/>
            <a:ext cx="3609715" cy="2512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073B8FE-5561-C8C8-626D-FD136BE792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3328" y="1414045"/>
            <a:ext cx="1447616" cy="2032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B85C0CA-108B-4BFE-65D3-D4D634E3642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122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24"/>
    </mc:Choice>
    <mc:Fallback xmlns="">
      <p:transition spd="slow" advTm="61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B45BCC0-CF1E-2682-B3CB-C629AA94369F}"/>
              </a:ext>
            </a:extLst>
          </p:cNvPr>
          <p:cNvSpPr/>
          <p:nvPr/>
        </p:nvSpPr>
        <p:spPr>
          <a:xfrm>
            <a:off x="7789468" y="0"/>
            <a:ext cx="1354532" cy="6858000"/>
          </a:xfrm>
          <a:prstGeom prst="rect">
            <a:avLst/>
          </a:prstGeom>
          <a:solidFill>
            <a:srgbClr val="2C31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7467151-4F21-A5A6-3059-D5DA34FE2E02}"/>
              </a:ext>
            </a:extLst>
          </p:cNvPr>
          <p:cNvGrpSpPr/>
          <p:nvPr/>
        </p:nvGrpSpPr>
        <p:grpSpPr>
          <a:xfrm>
            <a:off x="282035" y="1805616"/>
            <a:ext cx="5180698" cy="2306547"/>
            <a:chOff x="751897" y="4484466"/>
            <a:chExt cx="13811597" cy="4613094"/>
          </a:xfrm>
        </p:grpSpPr>
        <p:sp>
          <p:nvSpPr>
            <p:cNvPr id="5" name="Subtitle 2">
              <a:extLst>
                <a:ext uri="{FF2B5EF4-FFF2-40B4-BE49-F238E27FC236}">
                  <a16:creationId xmlns:a16="http://schemas.microsoft.com/office/drawing/2014/main" id="{B9FDE36F-A945-2C4A-F7DE-8A04013D86D1}"/>
                </a:ext>
              </a:extLst>
            </p:cNvPr>
            <p:cNvSpPr txBox="1">
              <a:spLocks/>
            </p:cNvSpPr>
            <p:nvPr/>
          </p:nvSpPr>
          <p:spPr>
            <a:xfrm>
              <a:off x="751897" y="8196776"/>
              <a:ext cx="12839410" cy="900784"/>
            </a:xfrm>
            <a:prstGeom prst="rect">
              <a:avLst/>
            </a:prstGeom>
          </p:spPr>
          <p:txBody>
            <a:bodyPr vert="horz" wrap="square" lIns="217433" tIns="108718" rIns="217433" bIns="108718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806"/>
                </a:lnSpc>
              </a:pPr>
              <a:endParaRPr lang="en-US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9B1D574-7796-BFEE-2520-6A018E3E62C7}"/>
                </a:ext>
              </a:extLst>
            </p:cNvPr>
            <p:cNvSpPr/>
            <p:nvPr/>
          </p:nvSpPr>
          <p:spPr>
            <a:xfrm>
              <a:off x="855807" y="4484466"/>
              <a:ext cx="1370768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sz="2000" dirty="0">
                <a:latin typeface="Lato" charset="0"/>
                <a:ea typeface="Lato" charset="0"/>
                <a:cs typeface="Lato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D910B178-8748-4692-09F7-BE3C5C23552C}"/>
              </a:ext>
            </a:extLst>
          </p:cNvPr>
          <p:cNvSpPr/>
          <p:nvPr/>
        </p:nvSpPr>
        <p:spPr>
          <a:xfrm>
            <a:off x="0" y="1098139"/>
            <a:ext cx="3840951" cy="56369"/>
          </a:xfrm>
          <a:prstGeom prst="rect">
            <a:avLst/>
          </a:prstGeom>
          <a:solidFill>
            <a:srgbClr val="2C31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3C11DD-98B1-5355-5855-8B3B2509313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616" y="219631"/>
            <a:ext cx="931679" cy="8639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41DB23-D355-6D33-CB72-98C739433D3E}"/>
              </a:ext>
            </a:extLst>
          </p:cNvPr>
          <p:cNvSpPr txBox="1"/>
          <p:nvPr/>
        </p:nvSpPr>
        <p:spPr>
          <a:xfrm>
            <a:off x="971216" y="432683"/>
            <a:ext cx="6683617" cy="469666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ea typeface="Playfair Display" charset="0"/>
                <a:cs typeface="Playfair Display" charset="0"/>
              </a:rPr>
              <a:t>How Litigation Arises</a:t>
            </a:r>
            <a:endParaRPr lang="en-US" sz="2800" b="0" i="0" u="none" strike="noStrike" baseline="30000" dirty="0">
              <a:solidFill>
                <a:srgbClr val="2C318D"/>
              </a:solidFill>
              <a:highlight>
                <a:srgbClr val="FFFF00"/>
              </a:highligh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06C7EB-F6D8-5FB2-A81E-7D279CB31C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5443" y="1944437"/>
            <a:ext cx="1447616" cy="2032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E7D74C-4EDA-E187-1616-D8FF30CE26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7740" y="1944437"/>
            <a:ext cx="1561173" cy="20323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72B71A-79DB-9D21-3B64-86CE3C4ABC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1627" y="2915097"/>
            <a:ext cx="1070470" cy="2820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40DB287-2CB2-511F-5704-EA8F1DA859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9674" y="2805534"/>
            <a:ext cx="1631991" cy="1924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&quot;Not Allowed&quot; Symbol 23">
            <a:extLst>
              <a:ext uri="{FF2B5EF4-FFF2-40B4-BE49-F238E27FC236}">
                <a16:creationId xmlns:a16="http://schemas.microsoft.com/office/drawing/2014/main" id="{45FAE291-C9B8-3E07-7C4D-1F68A8925A3D}"/>
              </a:ext>
            </a:extLst>
          </p:cNvPr>
          <p:cNvSpPr/>
          <p:nvPr/>
        </p:nvSpPr>
        <p:spPr>
          <a:xfrm>
            <a:off x="1197755" y="2680792"/>
            <a:ext cx="2196146" cy="2222066"/>
          </a:xfrm>
          <a:prstGeom prst="noSmoking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CDE405B-0551-672E-FF5F-B1242589F8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48493" y="1986207"/>
            <a:ext cx="1342076" cy="2760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9A43499A-D9B2-ABA1-FDA1-89A6AC26FE15}"/>
              </a:ext>
            </a:extLst>
          </p:cNvPr>
          <p:cNvSpPr/>
          <p:nvPr/>
        </p:nvSpPr>
        <p:spPr>
          <a:xfrm>
            <a:off x="5712112" y="2181162"/>
            <a:ext cx="1409717" cy="863989"/>
          </a:xfrm>
          <a:prstGeom prst="wedgeEllipseCallou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C756B79-F36F-AFDA-6B9B-73219C3172D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62436" y="2895820"/>
            <a:ext cx="942366" cy="100260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4341B43-B0B2-064E-7944-F52109017BC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5358" y="2997522"/>
            <a:ext cx="1263377" cy="134414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5971F72-F818-FEB9-D928-2E4B7B5F09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1141" y="2536101"/>
            <a:ext cx="1447616" cy="2032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Arrow: Right 32">
            <a:extLst>
              <a:ext uri="{FF2B5EF4-FFF2-40B4-BE49-F238E27FC236}">
                <a16:creationId xmlns:a16="http://schemas.microsoft.com/office/drawing/2014/main" id="{9687FC4E-EF9F-44CC-4A1F-2EA93267B3BF}"/>
              </a:ext>
            </a:extLst>
          </p:cNvPr>
          <p:cNvSpPr/>
          <p:nvPr/>
        </p:nvSpPr>
        <p:spPr>
          <a:xfrm>
            <a:off x="3143269" y="3545474"/>
            <a:ext cx="1041991" cy="489097"/>
          </a:xfrm>
          <a:prstGeom prst="righ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8359707-0C60-DA7A-B65B-5C5C0602507B}"/>
              </a:ext>
            </a:extLst>
          </p:cNvPr>
          <p:cNvSpPr/>
          <p:nvPr/>
        </p:nvSpPr>
        <p:spPr>
          <a:xfrm>
            <a:off x="2991533" y="1544966"/>
            <a:ext cx="2001703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5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NOTE!</a:t>
            </a:r>
            <a:endParaRPr lang="en-US" sz="4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4CDEC1A-FAFE-DEAF-DEBF-35990BF99680}"/>
              </a:ext>
            </a:extLst>
          </p:cNvPr>
          <p:cNvSpPr/>
          <p:nvPr/>
        </p:nvSpPr>
        <p:spPr>
          <a:xfrm>
            <a:off x="2112803" y="2721273"/>
            <a:ext cx="3876877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5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CDBG is not describing certification requirements </a:t>
            </a:r>
            <a:endParaRPr lang="en-US" sz="4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41" name="Audio 40">
            <a:hlinkClick r:id="" action="ppaction://media"/>
            <a:extLst>
              <a:ext uri="{FF2B5EF4-FFF2-40B4-BE49-F238E27FC236}">
                <a16:creationId xmlns:a16="http://schemas.microsoft.com/office/drawing/2014/main" id="{12F4EF17-A52E-C9C2-5829-B769C0C977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56F409-0C4F-0067-DEE3-2000ECF4B8CE}"/>
              </a:ext>
            </a:extLst>
          </p:cNvPr>
          <p:cNvSpPr/>
          <p:nvPr/>
        </p:nvSpPr>
        <p:spPr>
          <a:xfrm>
            <a:off x="6923709" y="957701"/>
            <a:ext cx="39626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5050"/>
                </a:solidFill>
                <a:effectLst/>
              </a:rPr>
              <a:t>x</a:t>
            </a:r>
            <a:endParaRPr lang="en-US" sz="54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rgbClr val="FF5050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558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10"/>
    </mc:Choice>
    <mc:Fallback xmlns="">
      <p:transition spd="slow" advTm="66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xit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12" grpId="0" animBg="1"/>
      <p:bldP spid="12" grpId="1" animBg="1"/>
      <p:bldP spid="33" grpId="0" animBg="1"/>
      <p:bldP spid="33" grpId="1" animBg="1"/>
      <p:bldP spid="34" grpId="0"/>
      <p:bldP spid="35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flipH="1">
            <a:off x="28554" y="0"/>
            <a:ext cx="9144000" cy="6858000"/>
          </a:xfrm>
          <a:prstGeom prst="rect">
            <a:avLst/>
          </a:prstGeom>
          <a:solidFill>
            <a:srgbClr val="2C31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pPr algn="ctr"/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14786" y="1607760"/>
            <a:ext cx="9029214" cy="4234292"/>
            <a:chOff x="3663794" y="7752333"/>
            <a:chExt cx="17057716" cy="6071313"/>
          </a:xfrm>
        </p:grpSpPr>
        <p:sp>
          <p:nvSpPr>
            <p:cNvPr id="10" name="TextBox 9"/>
            <p:cNvSpPr txBox="1"/>
            <p:nvPr/>
          </p:nvSpPr>
          <p:spPr>
            <a:xfrm>
              <a:off x="5502294" y="7752333"/>
              <a:ext cx="13163860" cy="1014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ea typeface="Playfair Display" charset="0"/>
                  <a:cs typeface="Playfair Display" charset="0"/>
                </a:rPr>
                <a:t>Question or Comments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3663794" y="13719735"/>
              <a:ext cx="17057716" cy="1039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-1" y="5702969"/>
            <a:ext cx="9144001" cy="1155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pPr algn="ctr"/>
            <a:r>
              <a:rPr lang="en-US" dirty="0"/>
              <a:t>https://www.nhaustin.com/training-and-certifications/course-outline/id/1000401014/c/adobe-indesign-cc-part-1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020" y="5212559"/>
            <a:ext cx="4809068" cy="154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904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89468" y="0"/>
            <a:ext cx="1354532" cy="6858000"/>
          </a:xfrm>
          <a:prstGeom prst="rect">
            <a:avLst/>
          </a:prstGeom>
          <a:solidFill>
            <a:srgbClr val="2C31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 flipH="1">
            <a:off x="-34014" y="-91440"/>
            <a:ext cx="774993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82035" y="1805616"/>
            <a:ext cx="5180698" cy="2306547"/>
            <a:chOff x="751897" y="4484466"/>
            <a:chExt cx="13811597" cy="4613094"/>
          </a:xfrm>
        </p:grpSpPr>
        <p:sp>
          <p:nvSpPr>
            <p:cNvPr id="12" name="Subtitle 2"/>
            <p:cNvSpPr txBox="1">
              <a:spLocks/>
            </p:cNvSpPr>
            <p:nvPr/>
          </p:nvSpPr>
          <p:spPr>
            <a:xfrm>
              <a:off x="751897" y="8196776"/>
              <a:ext cx="12839410" cy="900784"/>
            </a:xfrm>
            <a:prstGeom prst="rect">
              <a:avLst/>
            </a:prstGeom>
          </p:spPr>
          <p:txBody>
            <a:bodyPr vert="horz" wrap="square" lIns="217433" tIns="108718" rIns="217433" bIns="108718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806"/>
                </a:lnSpc>
              </a:pPr>
              <a:endParaRPr lang="en-US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55807" y="4484466"/>
              <a:ext cx="1370768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sz="2000" dirty="0">
                <a:latin typeface="Lato" charset="0"/>
                <a:ea typeface="Lato" charset="0"/>
                <a:cs typeface="Lato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0" y="1098139"/>
            <a:ext cx="3840951" cy="56369"/>
          </a:xfrm>
          <a:prstGeom prst="rect">
            <a:avLst/>
          </a:prstGeom>
          <a:solidFill>
            <a:srgbClr val="2C31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616" y="219631"/>
            <a:ext cx="931679" cy="8639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873D38-EAE9-FBA4-C3A3-E674E26D0BEC}"/>
              </a:ext>
            </a:extLst>
          </p:cNvPr>
          <p:cNvSpPr txBox="1"/>
          <p:nvPr/>
        </p:nvSpPr>
        <p:spPr>
          <a:xfrm>
            <a:off x="915063" y="330656"/>
            <a:ext cx="3840951" cy="469666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ea typeface="Playfair Display" charset="0"/>
                <a:cs typeface="Playfair Display" charset="0"/>
              </a:rPr>
              <a:t>Additional Resources</a:t>
            </a:r>
            <a:endParaRPr lang="en-US" sz="2800" b="0" i="0" u="none" strike="noStrike" baseline="30000" dirty="0">
              <a:solidFill>
                <a:srgbClr val="2C318D"/>
              </a:solidFill>
              <a:highlight>
                <a:srgbClr val="FFFF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4CA3A9-9611-A17F-EF49-1AC9756B5763}"/>
              </a:ext>
            </a:extLst>
          </p:cNvPr>
          <p:cNvSpPr txBox="1"/>
          <p:nvPr/>
        </p:nvSpPr>
        <p:spPr>
          <a:xfrm>
            <a:off x="384093" y="1414847"/>
            <a:ext cx="7060820" cy="3139283"/>
          </a:xfrm>
          <a:prstGeom prst="rect">
            <a:avLst/>
          </a:prstGeom>
          <a:noFill/>
        </p:spPr>
        <p:txBody>
          <a:bodyPr wrap="square" lIns="91406" tIns="45701" rIns="91406" bIns="45701" rtlCol="0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2C318D"/>
                </a:solidFill>
                <a:effectLst/>
                <a:ea typeface="Times New Roman" panose="02020603050405020304" pitchFamily="18" charset="0"/>
              </a:rPr>
              <a:t>VAWA Right to Report from Home for CDBG Recipients Webinar</a:t>
            </a:r>
          </a:p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6919A"/>
                </a:solidFill>
                <a:effectLst/>
                <a:ea typeface="Times New Roman" panose="02020603050405020304" pitchFamily="18" charset="0"/>
              </a:rPr>
              <a:t>https://www.hudexchange.info/trainings/courses/vawa-right-to-report-from-home-for-cdbg-recipients-webinar/4780/</a:t>
            </a:r>
          </a:p>
          <a:p>
            <a:pPr marR="0" lvl="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2C318D"/>
              </a:solidFill>
              <a:ea typeface="Times New Roman" panose="02020603050405020304" pitchFamily="18" charset="0"/>
            </a:endParaRPr>
          </a:p>
          <a:p>
            <a:pPr marR="0" lvl="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4B5050"/>
              </a:solidFill>
              <a:ea typeface="Times New Roman" panose="02020603050405020304" pitchFamily="18" charset="0"/>
            </a:endParaRPr>
          </a:p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4B5050"/>
                </a:solidFill>
                <a:ea typeface="Times New Roman" panose="02020603050405020304" pitchFamily="18" charset="0"/>
              </a:rPr>
              <a:t>HUD VAWA webpage</a:t>
            </a:r>
          </a:p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6919A"/>
                </a:solidFill>
                <a:effectLst/>
                <a:ea typeface="Times New Roman" panose="02020603050405020304" pitchFamily="18" charset="0"/>
              </a:rPr>
              <a:t>https://www.hud.gov/VAWA</a:t>
            </a:r>
          </a:p>
          <a:p>
            <a:pPr marR="0" lvl="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2C318D"/>
              </a:solidFill>
              <a:ea typeface="Times New Roman" panose="02020603050405020304" pitchFamily="18" charset="0"/>
            </a:endParaRPr>
          </a:p>
          <a:p>
            <a:pPr marR="0" lvl="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2C318D"/>
              </a:solidFill>
              <a:effectLst/>
              <a:ea typeface="Times New Roman" panose="02020603050405020304" pitchFamily="18" charset="0"/>
            </a:endParaRPr>
          </a:p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2C318D"/>
                </a:solidFill>
                <a:effectLst/>
                <a:ea typeface="Times New Roman" panose="02020603050405020304" pitchFamily="18" charset="0"/>
              </a:rPr>
              <a:t>Office on Violence Against Women (OVW) webpage</a:t>
            </a:r>
          </a:p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6919A"/>
                </a:solidFill>
                <a:effectLst/>
                <a:ea typeface="Times New Roman" panose="02020603050405020304" pitchFamily="18" charset="0"/>
              </a:rPr>
              <a:t>https://www.justice.gov/ovw</a:t>
            </a:r>
          </a:p>
        </p:txBody>
      </p:sp>
    </p:spTree>
    <p:extLst>
      <p:ext uri="{BB962C8B-B14F-4D97-AF65-F5344CB8AC3E}">
        <p14:creationId xmlns:p14="http://schemas.microsoft.com/office/powerpoint/2010/main" val="1618854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C83ED3-1843-81B8-B17C-0419D204A5E6}"/>
              </a:ext>
            </a:extLst>
          </p:cNvPr>
          <p:cNvSpPr/>
          <p:nvPr/>
        </p:nvSpPr>
        <p:spPr>
          <a:xfrm>
            <a:off x="7789468" y="0"/>
            <a:ext cx="1354532" cy="6858000"/>
          </a:xfrm>
          <a:prstGeom prst="rect">
            <a:avLst/>
          </a:prstGeom>
          <a:solidFill>
            <a:srgbClr val="2C31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19FDE2-BB6E-AB8B-C2B2-96FD981956DC}"/>
              </a:ext>
            </a:extLst>
          </p:cNvPr>
          <p:cNvSpPr/>
          <p:nvPr/>
        </p:nvSpPr>
        <p:spPr>
          <a:xfrm flipH="1">
            <a:off x="915063" y="310012"/>
            <a:ext cx="6656170" cy="680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pPr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chemeClr val="accent2"/>
                </a:solidFill>
              </a:rPr>
              <a:t>What is VAWA?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74EA7D-F84B-9C23-E6FF-81728E5BFEE4}"/>
              </a:ext>
            </a:extLst>
          </p:cNvPr>
          <p:cNvSpPr/>
          <p:nvPr/>
        </p:nvSpPr>
        <p:spPr>
          <a:xfrm>
            <a:off x="0" y="1098139"/>
            <a:ext cx="3840951" cy="56369"/>
          </a:xfrm>
          <a:prstGeom prst="rect">
            <a:avLst/>
          </a:prstGeom>
          <a:solidFill>
            <a:srgbClr val="2C31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063195-958E-8C2C-B847-3C9E8E2288D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616" y="219631"/>
            <a:ext cx="931679" cy="863989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95BCC5AE-89CB-4DA4-6B5D-B32859223F0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530" y="1373256"/>
            <a:ext cx="3596836" cy="1752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C40C71-7FFF-883D-A906-6AD22A723D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0328" y="3908837"/>
            <a:ext cx="3184882" cy="1794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3B4CA4-F2FE-AEFE-2D86-5D1A24A451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1237" y="3732565"/>
            <a:ext cx="2461778" cy="247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D3B77A9-FA7B-7422-F9AE-D0ED23C253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64767" y="3844220"/>
            <a:ext cx="2500886" cy="2048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Audio 49">
            <a:hlinkClick r:id="" action="ppaction://media"/>
            <a:extLst>
              <a:ext uri="{FF2B5EF4-FFF2-40B4-BE49-F238E27FC236}">
                <a16:creationId xmlns:a16="http://schemas.microsoft.com/office/drawing/2014/main" id="{54CB1D27-DFC3-639C-82AF-EFE8AFBAB4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742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85"/>
    </mc:Choice>
    <mc:Fallback xmlns="">
      <p:transition spd="slow" advTm="42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89468" y="0"/>
            <a:ext cx="1354532" cy="6858000"/>
          </a:xfrm>
          <a:prstGeom prst="rect">
            <a:avLst/>
          </a:prstGeom>
          <a:solidFill>
            <a:srgbClr val="2C31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 flipH="1">
            <a:off x="915063" y="305788"/>
            <a:ext cx="6656170" cy="680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pPr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chemeClr val="accent2"/>
                </a:solidFill>
              </a:rPr>
              <a:t>What is VAWA?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82035" y="1805616"/>
            <a:ext cx="5180698" cy="2306547"/>
            <a:chOff x="751897" y="4484466"/>
            <a:chExt cx="13811597" cy="4613094"/>
          </a:xfrm>
        </p:grpSpPr>
        <p:sp>
          <p:nvSpPr>
            <p:cNvPr id="12" name="Subtitle 2"/>
            <p:cNvSpPr txBox="1">
              <a:spLocks/>
            </p:cNvSpPr>
            <p:nvPr/>
          </p:nvSpPr>
          <p:spPr>
            <a:xfrm>
              <a:off x="751897" y="8196776"/>
              <a:ext cx="12839410" cy="900784"/>
            </a:xfrm>
            <a:prstGeom prst="rect">
              <a:avLst/>
            </a:prstGeom>
          </p:spPr>
          <p:txBody>
            <a:bodyPr vert="horz" wrap="square" lIns="217433" tIns="108718" rIns="217433" bIns="108718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806"/>
                </a:lnSpc>
              </a:pPr>
              <a:endParaRPr lang="en-US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55807" y="4484466"/>
              <a:ext cx="1370768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sz="2000" dirty="0">
                <a:latin typeface="Lato" charset="0"/>
                <a:ea typeface="Lato" charset="0"/>
                <a:cs typeface="Lato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0" y="1098139"/>
            <a:ext cx="3840951" cy="56369"/>
          </a:xfrm>
          <a:prstGeom prst="rect">
            <a:avLst/>
          </a:prstGeom>
          <a:solidFill>
            <a:srgbClr val="2C31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616" y="219631"/>
            <a:ext cx="931679" cy="863989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69F5AE15-9007-B8F3-5EBE-8880D456202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925" y="4007504"/>
            <a:ext cx="3029988" cy="1704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 descr="Shape&#10;&#10;Description automatically generated">
            <a:extLst>
              <a:ext uri="{FF2B5EF4-FFF2-40B4-BE49-F238E27FC236}">
                <a16:creationId xmlns:a16="http://schemas.microsoft.com/office/drawing/2014/main" id="{9AB22248-73E6-0662-E824-422314306A2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682" y="3648416"/>
            <a:ext cx="3450931" cy="1940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close-up of a solar panel&#10;&#10;Description automatically generated with medium confidence">
            <a:extLst>
              <a:ext uri="{FF2B5EF4-FFF2-40B4-BE49-F238E27FC236}">
                <a16:creationId xmlns:a16="http://schemas.microsoft.com/office/drawing/2014/main" id="{F559FC4D-BC6D-9013-AF20-D8966D7FDBD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188" y="3614752"/>
            <a:ext cx="2496156" cy="2035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B765F6CA-B91A-308A-D86A-C9A2E47800B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495" y="3746158"/>
            <a:ext cx="2870418" cy="2107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B577157-F0EC-0CCB-23D1-D17CFE7272E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126" y="1656397"/>
            <a:ext cx="2449580" cy="1377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9B40F614-3A21-97EC-51A2-893BA71FA6D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471" y="1415738"/>
            <a:ext cx="2713704" cy="1809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Audio 38">
            <a:hlinkClick r:id="" action="ppaction://media"/>
            <a:extLst>
              <a:ext uri="{FF2B5EF4-FFF2-40B4-BE49-F238E27FC236}">
                <a16:creationId xmlns:a16="http://schemas.microsoft.com/office/drawing/2014/main" id="{2968FF17-5423-6305-147A-817B450191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421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93"/>
    </mc:Choice>
    <mc:Fallback xmlns="">
      <p:transition spd="slow" advTm="43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89468" y="0"/>
            <a:ext cx="1354532" cy="6858000"/>
          </a:xfrm>
          <a:prstGeom prst="rect">
            <a:avLst/>
          </a:prstGeom>
          <a:solidFill>
            <a:srgbClr val="2C31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 flipH="1">
            <a:off x="39538" y="0"/>
            <a:ext cx="7749930" cy="1098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54601" y="324542"/>
            <a:ext cx="6069939" cy="531222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  <a:latin typeface="Calibri" panose="020F0502020204030204" pitchFamily="34" charset="0"/>
                <a:ea typeface="Playfair Display" charset="0"/>
                <a:cs typeface="Calibri" panose="020F0502020204030204" pitchFamily="34" charset="0"/>
              </a:rPr>
              <a:t>Reauthorization of VAWA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1098139"/>
            <a:ext cx="3840951" cy="56369"/>
          </a:xfrm>
          <a:prstGeom prst="rect">
            <a:avLst/>
          </a:prstGeom>
          <a:solidFill>
            <a:srgbClr val="2C31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616" y="219631"/>
            <a:ext cx="931679" cy="86398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43932" y="1309925"/>
            <a:ext cx="972320" cy="294658"/>
          </a:xfrm>
          <a:prstGeom prst="rect">
            <a:avLst/>
          </a:prstGeom>
          <a:noFill/>
        </p:spPr>
        <p:txBody>
          <a:bodyPr wrap="square" lIns="91406" tIns="45701" rIns="91406" bIns="45701" rtlCol="0">
            <a:spAutoFit/>
          </a:bodyPr>
          <a:lstStyle/>
          <a:p>
            <a:pPr marL="0" marR="0" algn="just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 2000</a:t>
            </a:r>
            <a:endParaRPr lang="en-US" sz="20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E2EC9DC3-61D7-3A40-D66F-C18AA14AE3E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10" y="2181759"/>
            <a:ext cx="2967221" cy="1978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04C0F3FC-7848-FAD2-D1F0-BF7DC6511F6B}"/>
              </a:ext>
            </a:extLst>
          </p:cNvPr>
          <p:cNvSpPr/>
          <p:nvPr/>
        </p:nvSpPr>
        <p:spPr>
          <a:xfrm>
            <a:off x="3692459" y="2791220"/>
            <a:ext cx="1041991" cy="489097"/>
          </a:xfrm>
          <a:prstGeom prst="righ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359F7A-A3D8-9F27-0E11-AD9AB72E5751}"/>
              </a:ext>
            </a:extLst>
          </p:cNvPr>
          <p:cNvSpPr txBox="1"/>
          <p:nvPr/>
        </p:nvSpPr>
        <p:spPr>
          <a:xfrm>
            <a:off x="2555078" y="1309925"/>
            <a:ext cx="1225069" cy="294658"/>
          </a:xfrm>
          <a:prstGeom prst="rect">
            <a:avLst/>
          </a:prstGeom>
          <a:noFill/>
        </p:spPr>
        <p:txBody>
          <a:bodyPr wrap="square" lIns="91406" tIns="45701" rIns="91406" bIns="45701" rtlCol="0">
            <a:spAutoFit/>
          </a:bodyPr>
          <a:lstStyle/>
          <a:p>
            <a:pPr marL="0" marR="0" algn="just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 - 2005</a:t>
            </a:r>
            <a:endParaRPr lang="en-US" sz="20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841D83-AECF-8FB9-85C5-70C48941770E}"/>
              </a:ext>
            </a:extLst>
          </p:cNvPr>
          <p:cNvSpPr txBox="1"/>
          <p:nvPr/>
        </p:nvSpPr>
        <p:spPr>
          <a:xfrm>
            <a:off x="3346931" y="1302614"/>
            <a:ext cx="1225069" cy="294658"/>
          </a:xfrm>
          <a:prstGeom prst="rect">
            <a:avLst/>
          </a:prstGeom>
          <a:noFill/>
        </p:spPr>
        <p:txBody>
          <a:bodyPr wrap="square" lIns="91406" tIns="45701" rIns="91406" bIns="45701" rtlCol="0">
            <a:spAutoFit/>
          </a:bodyPr>
          <a:lstStyle/>
          <a:p>
            <a:pPr marL="0" marR="0" algn="just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 - 2012</a:t>
            </a:r>
            <a:endParaRPr lang="en-US" sz="20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505F37-8411-2B58-A2A0-06DA42E310D7}"/>
              </a:ext>
            </a:extLst>
          </p:cNvPr>
          <p:cNvSpPr txBox="1"/>
          <p:nvPr/>
        </p:nvSpPr>
        <p:spPr>
          <a:xfrm>
            <a:off x="4120983" y="1292912"/>
            <a:ext cx="1225069" cy="294658"/>
          </a:xfrm>
          <a:prstGeom prst="rect">
            <a:avLst/>
          </a:prstGeom>
          <a:noFill/>
        </p:spPr>
        <p:txBody>
          <a:bodyPr wrap="square" lIns="91406" tIns="45701" rIns="91406" bIns="45701" rtlCol="0">
            <a:spAutoFit/>
          </a:bodyPr>
          <a:lstStyle/>
          <a:p>
            <a:pPr marL="0" marR="0" algn="just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 - 2019</a:t>
            </a:r>
            <a:endParaRPr lang="en-US" sz="20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159111-0B50-FF29-3EE4-037E7C447423}"/>
              </a:ext>
            </a:extLst>
          </p:cNvPr>
          <p:cNvSpPr txBox="1"/>
          <p:nvPr/>
        </p:nvSpPr>
        <p:spPr>
          <a:xfrm>
            <a:off x="4912836" y="1292430"/>
            <a:ext cx="1225069" cy="294658"/>
          </a:xfrm>
          <a:prstGeom prst="rect">
            <a:avLst/>
          </a:prstGeom>
          <a:noFill/>
        </p:spPr>
        <p:txBody>
          <a:bodyPr wrap="square" lIns="91406" tIns="45701" rIns="91406" bIns="45701" rtlCol="0">
            <a:spAutoFit/>
          </a:bodyPr>
          <a:lstStyle/>
          <a:p>
            <a:pPr marL="0" marR="0" algn="just">
              <a:lnSpc>
                <a:spcPts val="14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 - 2022</a:t>
            </a:r>
            <a:endParaRPr lang="en-US" sz="20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D1F10DA-8D64-690E-914B-28FAE6581822}"/>
              </a:ext>
            </a:extLst>
          </p:cNvPr>
          <p:cNvSpPr/>
          <p:nvPr/>
        </p:nvSpPr>
        <p:spPr>
          <a:xfrm>
            <a:off x="5093931" y="1154508"/>
            <a:ext cx="728135" cy="49149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71F1CE-5D4E-B00A-F17A-980833B530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7818" y="2181759"/>
            <a:ext cx="1354533" cy="17633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5B0BC5-0F5E-2E06-D140-251D618CE6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6740" y="3478944"/>
            <a:ext cx="1488478" cy="21216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1C98A51-9641-4217-328A-D4E32FCA93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87758" y="2881157"/>
            <a:ext cx="4559006" cy="2261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&quot;Not Allowed&quot; Symbol 25">
            <a:extLst>
              <a:ext uri="{FF2B5EF4-FFF2-40B4-BE49-F238E27FC236}">
                <a16:creationId xmlns:a16="http://schemas.microsoft.com/office/drawing/2014/main" id="{BBB97345-7FA9-9BDC-BC13-5CDF77564A4A}"/>
              </a:ext>
            </a:extLst>
          </p:cNvPr>
          <p:cNvSpPr/>
          <p:nvPr/>
        </p:nvSpPr>
        <p:spPr>
          <a:xfrm>
            <a:off x="2621908" y="2641422"/>
            <a:ext cx="2960082" cy="2845291"/>
          </a:xfrm>
          <a:prstGeom prst="noSmoking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7" name="Audio 46">
            <a:hlinkClick r:id="" action="ppaction://media"/>
            <a:extLst>
              <a:ext uri="{FF2B5EF4-FFF2-40B4-BE49-F238E27FC236}">
                <a16:creationId xmlns:a16="http://schemas.microsoft.com/office/drawing/2014/main" id="{8006DAA2-BDD3-3029-08B9-A5BEAA9B62B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  <p:pic>
        <p:nvPicPr>
          <p:cNvPr id="7" name="Picture 6" descr="Shape, icon&#10;&#10;Description automatically generated">
            <a:extLst>
              <a:ext uri="{FF2B5EF4-FFF2-40B4-BE49-F238E27FC236}">
                <a16:creationId xmlns:a16="http://schemas.microsoft.com/office/drawing/2014/main" id="{0C8D2092-14FC-5DF6-94ED-96AFC812720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40" y="1696011"/>
            <a:ext cx="3194311" cy="32931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73BFF5-F9C5-5B9F-A0AC-6F26B2A78BE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80486" y="3553647"/>
            <a:ext cx="928403" cy="910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785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53"/>
    </mc:Choice>
    <mc:Fallback xmlns="">
      <p:transition spd="slow" advTm="32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17" grpId="0"/>
      <p:bldP spid="15" grpId="0" animBg="1"/>
      <p:bldP spid="15" grpId="1" animBg="1"/>
      <p:bldP spid="21" grpId="0"/>
      <p:bldP spid="22" grpId="0"/>
      <p:bldP spid="23" grpId="0"/>
      <p:bldP spid="24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89468" y="0"/>
            <a:ext cx="1354532" cy="6858000"/>
          </a:xfrm>
          <a:prstGeom prst="rect">
            <a:avLst/>
          </a:prstGeom>
          <a:solidFill>
            <a:srgbClr val="2C31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 flipH="1">
            <a:off x="57983" y="62626"/>
            <a:ext cx="774993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16773" y="380789"/>
            <a:ext cx="6421256" cy="469666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Calibri" panose="020F0502020204030204" pitchFamily="34" charset="0"/>
                <a:ea typeface="Playfair Display" charset="0"/>
                <a:cs typeface="Calibri" panose="020F0502020204030204" pitchFamily="34" charset="0"/>
              </a:rPr>
              <a:t>Reauthorization: Right to Report</a:t>
            </a:r>
            <a:endParaRPr lang="en-US" sz="2800" dirty="0">
              <a:solidFill>
                <a:schemeClr val="accent2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82035" y="1805616"/>
            <a:ext cx="5180698" cy="2306547"/>
            <a:chOff x="751897" y="4484466"/>
            <a:chExt cx="13811597" cy="4613094"/>
          </a:xfrm>
        </p:grpSpPr>
        <p:sp>
          <p:nvSpPr>
            <p:cNvPr id="12" name="Subtitle 2"/>
            <p:cNvSpPr txBox="1">
              <a:spLocks/>
            </p:cNvSpPr>
            <p:nvPr/>
          </p:nvSpPr>
          <p:spPr>
            <a:xfrm>
              <a:off x="751897" y="8196776"/>
              <a:ext cx="12839410" cy="900784"/>
            </a:xfrm>
            <a:prstGeom prst="rect">
              <a:avLst/>
            </a:prstGeom>
          </p:spPr>
          <p:txBody>
            <a:bodyPr vert="horz" wrap="square" lIns="217433" tIns="108718" rIns="217433" bIns="108718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806"/>
                </a:lnSpc>
              </a:pPr>
              <a:endParaRPr lang="en-US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55807" y="4484466"/>
              <a:ext cx="1370768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sz="2000" dirty="0">
                <a:latin typeface="Lato" charset="0"/>
                <a:ea typeface="Lato" charset="0"/>
                <a:cs typeface="Lato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0" y="1098139"/>
            <a:ext cx="3840951" cy="56369"/>
          </a:xfrm>
          <a:prstGeom prst="rect">
            <a:avLst/>
          </a:prstGeom>
          <a:solidFill>
            <a:srgbClr val="2C31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616" y="219631"/>
            <a:ext cx="931679" cy="863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1DEB57-94B0-30E9-F4D5-035454D469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852" y="1495701"/>
            <a:ext cx="2303149" cy="2257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1C5586-8E62-5749-ABCC-726AC2D417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5124" y="2283477"/>
            <a:ext cx="4161149" cy="2084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E8EED58-F50C-10C8-057A-CC58D45B14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3165" y="3030955"/>
            <a:ext cx="4559006" cy="2261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&quot;Not Allowed&quot; Symbol 8">
            <a:extLst>
              <a:ext uri="{FF2B5EF4-FFF2-40B4-BE49-F238E27FC236}">
                <a16:creationId xmlns:a16="http://schemas.microsoft.com/office/drawing/2014/main" id="{296CDB95-06FC-1028-DE89-6A3DBFB702EF}"/>
              </a:ext>
            </a:extLst>
          </p:cNvPr>
          <p:cNvSpPr/>
          <p:nvPr/>
        </p:nvSpPr>
        <p:spPr>
          <a:xfrm>
            <a:off x="2103353" y="2655642"/>
            <a:ext cx="3237212" cy="3104219"/>
          </a:xfrm>
          <a:prstGeom prst="noSmoking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4C6596F9-15C7-E062-1A2A-31915146C4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7059EBE-B07A-5CB8-114D-0BF9632C92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15629" y="3178217"/>
            <a:ext cx="1272883" cy="967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DC6FF82-2812-33E5-48AD-EE2362E045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458572">
            <a:off x="3038930" y="2465806"/>
            <a:ext cx="1623547" cy="2279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F11DDCF-A511-6F6E-9BB2-F942B88847A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01058" y="3235097"/>
            <a:ext cx="1194410" cy="1449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E664D5A-E596-1D1F-A52B-F106AC3BC9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93700" y="3496133"/>
            <a:ext cx="1194410" cy="1449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&quot;Not Allowed&quot; Symbol 25">
            <a:extLst>
              <a:ext uri="{FF2B5EF4-FFF2-40B4-BE49-F238E27FC236}">
                <a16:creationId xmlns:a16="http://schemas.microsoft.com/office/drawing/2014/main" id="{92A23F6A-79BE-6804-D4A4-BBA4BEAC8776}"/>
              </a:ext>
            </a:extLst>
          </p:cNvPr>
          <p:cNvSpPr/>
          <p:nvPr/>
        </p:nvSpPr>
        <p:spPr>
          <a:xfrm>
            <a:off x="2111187" y="2174488"/>
            <a:ext cx="3237212" cy="3104219"/>
          </a:xfrm>
          <a:prstGeom prst="noSmoking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427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80"/>
    </mc:Choice>
    <mc:Fallback xmlns="">
      <p:transition spd="slow" advTm="29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935039B-06E9-3836-D120-0D7A75824DC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5" r="38095"/>
          <a:stretch>
            <a:fillRect/>
          </a:stretch>
        </p:blipFill>
        <p:spPr>
          <a:xfrm>
            <a:off x="5077190" y="1495830"/>
            <a:ext cx="1511787" cy="3571954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063AA74-71E1-C453-AD7E-D2AC8624EA9D}"/>
              </a:ext>
            </a:extLst>
          </p:cNvPr>
          <p:cNvSpPr/>
          <p:nvPr/>
        </p:nvSpPr>
        <p:spPr>
          <a:xfrm>
            <a:off x="7789468" y="0"/>
            <a:ext cx="1354532" cy="6858000"/>
          </a:xfrm>
          <a:prstGeom prst="rect">
            <a:avLst/>
          </a:prstGeom>
          <a:solidFill>
            <a:srgbClr val="2C31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5C490E-13D8-C44A-5039-75BC031997E5}"/>
              </a:ext>
            </a:extLst>
          </p:cNvPr>
          <p:cNvSpPr/>
          <p:nvPr/>
        </p:nvSpPr>
        <p:spPr>
          <a:xfrm flipH="1">
            <a:off x="-130974" y="0"/>
            <a:ext cx="774993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3E3A16-2E6A-BBA1-6668-3A0B8D50AAA0}"/>
              </a:ext>
            </a:extLst>
          </p:cNvPr>
          <p:cNvSpPr txBox="1"/>
          <p:nvPr/>
        </p:nvSpPr>
        <p:spPr>
          <a:xfrm>
            <a:off x="879534" y="420493"/>
            <a:ext cx="6069939" cy="469666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Calibri" panose="020F0502020204030204" pitchFamily="34" charset="0"/>
                <a:ea typeface="Playfair Display" charset="0"/>
                <a:cs typeface="Calibri" panose="020F0502020204030204" pitchFamily="34" charset="0"/>
              </a:rPr>
              <a:t>Reauthorization:</a:t>
            </a:r>
            <a:r>
              <a:rPr lang="en-US" sz="2800" dirty="0">
                <a:solidFill>
                  <a:schemeClr val="accent2"/>
                </a:solidFill>
                <a:ea typeface="Playfair Display" charset="0"/>
                <a:cs typeface="Playfair Display" charset="0"/>
              </a:rPr>
              <a:t> New Requirements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50A853-2756-0F97-0488-EE10F666270F}"/>
              </a:ext>
            </a:extLst>
          </p:cNvPr>
          <p:cNvSpPr/>
          <p:nvPr/>
        </p:nvSpPr>
        <p:spPr>
          <a:xfrm>
            <a:off x="0" y="1098139"/>
            <a:ext cx="3840951" cy="56369"/>
          </a:xfrm>
          <a:prstGeom prst="rect">
            <a:avLst/>
          </a:prstGeom>
          <a:solidFill>
            <a:srgbClr val="2C31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4E0DF9-405C-8456-4C1A-245CA035078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616" y="219631"/>
            <a:ext cx="931679" cy="863989"/>
          </a:xfrm>
          <a:prstGeom prst="rect">
            <a:avLst/>
          </a:prstGeom>
        </p:spPr>
      </p:pic>
      <p:pic>
        <p:nvPicPr>
          <p:cNvPr id="24" name="Picture 23" descr="A picture containing diagram&#10;&#10;Description automatically generated">
            <a:extLst>
              <a:ext uri="{FF2B5EF4-FFF2-40B4-BE49-F238E27FC236}">
                <a16:creationId xmlns:a16="http://schemas.microsoft.com/office/drawing/2014/main" id="{A1C8C10E-644E-09AF-CFE0-288695CD8F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43" y="3621594"/>
            <a:ext cx="4200089" cy="2400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6E33446E-C4D9-9B59-0D2C-5447A6FD3F2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843" y="1345374"/>
            <a:ext cx="2584108" cy="1722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875227E-0EDC-6436-AE63-31DF306D23A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198" y="1520672"/>
            <a:ext cx="2584108" cy="145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4F04800-F17F-8BA7-0F6D-9E4DCC24EB1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118" y="4220767"/>
            <a:ext cx="4708159" cy="145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&quot;Not Allowed&quot; Symbol 16">
            <a:extLst>
              <a:ext uri="{FF2B5EF4-FFF2-40B4-BE49-F238E27FC236}">
                <a16:creationId xmlns:a16="http://schemas.microsoft.com/office/drawing/2014/main" id="{31FF5875-1B8A-AADD-A472-1F62D4955E0B}"/>
              </a:ext>
            </a:extLst>
          </p:cNvPr>
          <p:cNvSpPr/>
          <p:nvPr/>
        </p:nvSpPr>
        <p:spPr>
          <a:xfrm>
            <a:off x="2743993" y="3789889"/>
            <a:ext cx="2367603" cy="2400051"/>
          </a:xfrm>
          <a:prstGeom prst="noSmoking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DF0D473-EA05-D0E0-EABB-42589556B31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92" y="4299284"/>
            <a:ext cx="2878140" cy="1915982"/>
          </a:xfrm>
          <a:prstGeom prst="rect">
            <a:avLst/>
          </a:prstGeom>
        </p:spPr>
      </p:pic>
      <p:sp>
        <p:nvSpPr>
          <p:cNvPr id="25" name="Plus Sign 24">
            <a:extLst>
              <a:ext uri="{FF2B5EF4-FFF2-40B4-BE49-F238E27FC236}">
                <a16:creationId xmlns:a16="http://schemas.microsoft.com/office/drawing/2014/main" id="{AEDA683D-F228-7092-22A5-B69E9E16F2D5}"/>
              </a:ext>
            </a:extLst>
          </p:cNvPr>
          <p:cNvSpPr/>
          <p:nvPr/>
        </p:nvSpPr>
        <p:spPr>
          <a:xfrm>
            <a:off x="3409704" y="4220767"/>
            <a:ext cx="1029979" cy="975365"/>
          </a:xfrm>
          <a:prstGeom prst="mathPlus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7CD060F-B792-4FB3-9ECC-8CB5A55E874D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912" y="4262016"/>
            <a:ext cx="2900230" cy="1785142"/>
          </a:xfrm>
          <a:prstGeom prst="rect">
            <a:avLst/>
          </a:prstGeom>
        </p:spPr>
      </p:pic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55812A0A-B32C-13FE-C898-69DA46DCCE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969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18"/>
    </mc:Choice>
    <mc:Fallback xmlns="">
      <p:transition spd="slow" advTm="55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7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89468" y="0"/>
            <a:ext cx="1354532" cy="6858000"/>
          </a:xfrm>
          <a:prstGeom prst="rect">
            <a:avLst/>
          </a:prstGeom>
          <a:solidFill>
            <a:srgbClr val="2C31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 flipH="1">
            <a:off x="39538" y="0"/>
            <a:ext cx="774993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82035" y="1805616"/>
            <a:ext cx="5180698" cy="2306547"/>
            <a:chOff x="751897" y="4484466"/>
            <a:chExt cx="13811597" cy="4613094"/>
          </a:xfrm>
        </p:grpSpPr>
        <p:sp>
          <p:nvSpPr>
            <p:cNvPr id="12" name="Subtitle 2"/>
            <p:cNvSpPr txBox="1">
              <a:spLocks/>
            </p:cNvSpPr>
            <p:nvPr/>
          </p:nvSpPr>
          <p:spPr>
            <a:xfrm>
              <a:off x="751897" y="8196776"/>
              <a:ext cx="12839410" cy="900784"/>
            </a:xfrm>
            <a:prstGeom prst="rect">
              <a:avLst/>
            </a:prstGeom>
          </p:spPr>
          <p:txBody>
            <a:bodyPr vert="horz" wrap="square" lIns="217433" tIns="108718" rIns="217433" bIns="108718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806"/>
                </a:lnSpc>
              </a:pPr>
              <a:endParaRPr lang="en-US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55807" y="4484466"/>
              <a:ext cx="1370768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sz="2000" dirty="0">
                <a:latin typeface="Lato" charset="0"/>
                <a:ea typeface="Lato" charset="0"/>
                <a:cs typeface="Lato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0" y="1098139"/>
            <a:ext cx="3840951" cy="56369"/>
          </a:xfrm>
          <a:prstGeom prst="rect">
            <a:avLst/>
          </a:prstGeom>
          <a:solidFill>
            <a:srgbClr val="2C31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616" y="219631"/>
            <a:ext cx="931679" cy="8639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873D38-EAE9-FBA4-C3A3-E674E26D0BEC}"/>
              </a:ext>
            </a:extLst>
          </p:cNvPr>
          <p:cNvSpPr txBox="1"/>
          <p:nvPr/>
        </p:nvSpPr>
        <p:spPr>
          <a:xfrm>
            <a:off x="915063" y="330656"/>
            <a:ext cx="3840951" cy="469666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ea typeface="Playfair Display" charset="0"/>
                <a:cs typeface="Playfair Display" charset="0"/>
              </a:rPr>
              <a:t>CDBG Requirements</a:t>
            </a:r>
            <a:endParaRPr lang="en-US" sz="2800" b="0" i="0" u="none" strike="noStrike" baseline="30000" dirty="0">
              <a:solidFill>
                <a:srgbClr val="2C318D"/>
              </a:solidFill>
              <a:highlight>
                <a:srgbClr val="FFFF00"/>
              </a:highlight>
            </a:endParaRPr>
          </a:p>
        </p:txBody>
      </p:sp>
      <p:pic>
        <p:nvPicPr>
          <p:cNvPr id="10" name="Picture 9" descr="A picture containing calendar&#10;&#10;Description automatically generated">
            <a:extLst>
              <a:ext uri="{FF2B5EF4-FFF2-40B4-BE49-F238E27FC236}">
                <a16:creationId xmlns:a16="http://schemas.microsoft.com/office/drawing/2014/main" id="{8B7BE548-DC7C-65E7-9B97-397B0490EF5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784" y="2697386"/>
            <a:ext cx="5458059" cy="1684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Arrow: Right 19">
            <a:extLst>
              <a:ext uri="{FF2B5EF4-FFF2-40B4-BE49-F238E27FC236}">
                <a16:creationId xmlns:a16="http://schemas.microsoft.com/office/drawing/2014/main" id="{41E556B3-86D0-B15B-245B-101C11EE7DE5}"/>
              </a:ext>
            </a:extLst>
          </p:cNvPr>
          <p:cNvSpPr/>
          <p:nvPr/>
        </p:nvSpPr>
        <p:spPr>
          <a:xfrm>
            <a:off x="3321156" y="3034292"/>
            <a:ext cx="1041991" cy="489097"/>
          </a:xfrm>
          <a:prstGeom prst="righ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-Shape 3">
            <a:extLst>
              <a:ext uri="{FF2B5EF4-FFF2-40B4-BE49-F238E27FC236}">
                <a16:creationId xmlns:a16="http://schemas.microsoft.com/office/drawing/2014/main" id="{D7E4A0FD-B3F8-0B29-85DE-1A7FB74072A9}"/>
              </a:ext>
            </a:extLst>
          </p:cNvPr>
          <p:cNvSpPr/>
          <p:nvPr/>
        </p:nvSpPr>
        <p:spPr>
          <a:xfrm rot="2911328" flipH="1">
            <a:off x="3539872" y="1817847"/>
            <a:ext cx="1200908" cy="2343945"/>
          </a:xfrm>
          <a:prstGeom prst="corner">
            <a:avLst>
              <a:gd name="adj1" fmla="val 39458"/>
              <a:gd name="adj2" fmla="val 33576"/>
            </a:avLst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1B96107-291D-18C4-8894-5990FE6830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322" y="2373886"/>
            <a:ext cx="2104371" cy="1911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0549C2BF-6FEC-EF19-1A45-7BF30F9EBB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1AF1B5-5A23-FCEC-A80D-07F932E7B9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29080" y="2662343"/>
            <a:ext cx="1194410" cy="1449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4CCBAA-55D0-A459-B597-69FD2560A4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35383" y="2931634"/>
            <a:ext cx="1194410" cy="1449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A picture containing toy, vector graphics, car&#10;&#10;Description automatically generated">
            <a:extLst>
              <a:ext uri="{FF2B5EF4-FFF2-40B4-BE49-F238E27FC236}">
                <a16:creationId xmlns:a16="http://schemas.microsoft.com/office/drawing/2014/main" id="{96AAB434-4504-4001-F9B2-7B6A02811E9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624" y="4704954"/>
            <a:ext cx="1187642" cy="890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A picture containing square&#10;&#10;Description automatically generated">
            <a:extLst>
              <a:ext uri="{FF2B5EF4-FFF2-40B4-BE49-F238E27FC236}">
                <a16:creationId xmlns:a16="http://schemas.microsoft.com/office/drawing/2014/main" id="{09201EC5-B7C6-916B-32BD-159C2DDC056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429" y="4808377"/>
            <a:ext cx="1292923" cy="730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A825149-7D8E-013D-6FCF-B026C7DEC4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35612" y="4814669"/>
            <a:ext cx="1387878" cy="710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876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64"/>
    </mc:Choice>
    <mc:Fallback xmlns="">
      <p:transition spd="slow" advTm="29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0" grpId="0" animBg="1"/>
      <p:bldP spid="20" grpId="1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98612" y="0"/>
            <a:ext cx="1354532" cy="6858000"/>
          </a:xfrm>
          <a:prstGeom prst="rect">
            <a:avLst/>
          </a:prstGeom>
          <a:solidFill>
            <a:srgbClr val="2C31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 flipH="1">
            <a:off x="57826" y="0"/>
            <a:ext cx="774993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69023" y="386711"/>
            <a:ext cx="6520334" cy="469666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ea typeface="Playfair Display" charset="0"/>
                <a:cs typeface="Playfair Display" charset="0"/>
              </a:rPr>
              <a:t>VAWA &amp; The Fair Housing Act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82035" y="1805616"/>
            <a:ext cx="5180698" cy="2306547"/>
            <a:chOff x="751897" y="4484466"/>
            <a:chExt cx="13811597" cy="4613094"/>
          </a:xfrm>
        </p:grpSpPr>
        <p:sp>
          <p:nvSpPr>
            <p:cNvPr id="12" name="Subtitle 2"/>
            <p:cNvSpPr txBox="1">
              <a:spLocks/>
            </p:cNvSpPr>
            <p:nvPr/>
          </p:nvSpPr>
          <p:spPr>
            <a:xfrm>
              <a:off x="751897" y="8196776"/>
              <a:ext cx="12839410" cy="900784"/>
            </a:xfrm>
            <a:prstGeom prst="rect">
              <a:avLst/>
            </a:prstGeom>
          </p:spPr>
          <p:txBody>
            <a:bodyPr vert="horz" wrap="square" lIns="217433" tIns="108718" rIns="217433" bIns="108718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806"/>
                </a:lnSpc>
              </a:pPr>
              <a:endParaRPr lang="en-US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55807" y="4484466"/>
              <a:ext cx="1370768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sz="2000" dirty="0">
                <a:latin typeface="Lato" charset="0"/>
                <a:ea typeface="Lato" charset="0"/>
                <a:cs typeface="Lato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0" y="1098139"/>
            <a:ext cx="3840951" cy="56369"/>
          </a:xfrm>
          <a:prstGeom prst="rect">
            <a:avLst/>
          </a:prstGeom>
          <a:solidFill>
            <a:srgbClr val="2C31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616" y="219631"/>
            <a:ext cx="931679" cy="8639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2F5491-5837-1B8C-33EC-0BB3ED0F46AA}"/>
              </a:ext>
            </a:extLst>
          </p:cNvPr>
          <p:cNvSpPr/>
          <p:nvPr/>
        </p:nvSpPr>
        <p:spPr>
          <a:xfrm>
            <a:off x="1472834" y="1343951"/>
            <a:ext cx="47362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rial" panose="020B0604020202020204" pitchFamily="34" charset="0"/>
              </a:rPr>
              <a:t>Fair Housing Act</a:t>
            </a:r>
            <a:endParaRPr lang="en-US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DA558E0D-2C59-4D5E-20C9-052AE828B2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19" y="2634557"/>
            <a:ext cx="7620000" cy="1905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4F1AA41-630F-8959-7D67-E91718DAB650}"/>
              </a:ext>
            </a:extLst>
          </p:cNvPr>
          <p:cNvSpPr/>
          <p:nvPr/>
        </p:nvSpPr>
        <p:spPr>
          <a:xfrm>
            <a:off x="1324318" y="2542784"/>
            <a:ext cx="880263" cy="1905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2673EB-81C1-8BB3-FE56-DD3EC9186BC9}"/>
              </a:ext>
            </a:extLst>
          </p:cNvPr>
          <p:cNvSpPr/>
          <p:nvPr/>
        </p:nvSpPr>
        <p:spPr>
          <a:xfrm>
            <a:off x="184453" y="2613676"/>
            <a:ext cx="880263" cy="1905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B8119D-6770-7A58-4DA4-F731D5972C7B}"/>
              </a:ext>
            </a:extLst>
          </p:cNvPr>
          <p:cNvSpPr/>
          <p:nvPr/>
        </p:nvSpPr>
        <p:spPr>
          <a:xfrm>
            <a:off x="2473895" y="2695184"/>
            <a:ext cx="880263" cy="1905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FB2DC9-ECE4-7019-40F1-6F5193F0AF01}"/>
              </a:ext>
            </a:extLst>
          </p:cNvPr>
          <p:cNvSpPr/>
          <p:nvPr/>
        </p:nvSpPr>
        <p:spPr>
          <a:xfrm>
            <a:off x="3516348" y="2634557"/>
            <a:ext cx="880263" cy="1905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FA7ADDD-F805-168D-74CE-0F099130F4B2}"/>
              </a:ext>
            </a:extLst>
          </p:cNvPr>
          <p:cNvSpPr/>
          <p:nvPr/>
        </p:nvSpPr>
        <p:spPr>
          <a:xfrm>
            <a:off x="4498750" y="2695184"/>
            <a:ext cx="880263" cy="1905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5F4339-EE8C-30FF-45AF-93358D2A7599}"/>
              </a:ext>
            </a:extLst>
          </p:cNvPr>
          <p:cNvSpPr/>
          <p:nvPr/>
        </p:nvSpPr>
        <p:spPr>
          <a:xfrm>
            <a:off x="5647335" y="2841278"/>
            <a:ext cx="880263" cy="1905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C1D4C0D-7444-E217-965A-A4CDC8186DDC}"/>
              </a:ext>
            </a:extLst>
          </p:cNvPr>
          <p:cNvSpPr/>
          <p:nvPr/>
        </p:nvSpPr>
        <p:spPr>
          <a:xfrm>
            <a:off x="6498920" y="2573930"/>
            <a:ext cx="1173270" cy="1905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3A5C50F-2809-D765-4693-612FD834FE0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42" y="2695184"/>
            <a:ext cx="5629415" cy="2691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Audio 52">
            <a:hlinkClick r:id="" action="ppaction://media"/>
            <a:extLst>
              <a:ext uri="{FF2B5EF4-FFF2-40B4-BE49-F238E27FC236}">
                <a16:creationId xmlns:a16="http://schemas.microsoft.com/office/drawing/2014/main" id="{76F230EB-8423-735D-4C61-8B1AE00901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608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08"/>
    </mc:Choice>
    <mc:Fallback xmlns="">
      <p:transition spd="slow" advTm="36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xit" presetSubtype="3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xit" presetSubtype="3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xit" presetSubtype="32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xit" presetSubtype="3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xit" presetSubtype="32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xit" presetSubtype="32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4" grpId="0"/>
      <p:bldP spid="7" grpId="0" animBg="1"/>
      <p:bldP spid="9" grpId="0" animBg="1"/>
      <p:bldP spid="11" grpId="0" animBg="1"/>
      <p:bldP spid="14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89468" y="0"/>
            <a:ext cx="1354532" cy="6858000"/>
          </a:xfrm>
          <a:prstGeom prst="rect">
            <a:avLst/>
          </a:prstGeom>
          <a:solidFill>
            <a:srgbClr val="2C31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 flipH="1">
            <a:off x="39538" y="0"/>
            <a:ext cx="774993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79534" y="420493"/>
            <a:ext cx="6069939" cy="469666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ea typeface="Playfair Display" charset="0"/>
                <a:cs typeface="Playfair Display" charset="0"/>
              </a:rPr>
              <a:t>Assessing Policies &amp; Ordinances for AFFH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82035" y="1805616"/>
            <a:ext cx="5180698" cy="2306547"/>
            <a:chOff x="751897" y="4484466"/>
            <a:chExt cx="13811597" cy="4613094"/>
          </a:xfrm>
        </p:grpSpPr>
        <p:sp>
          <p:nvSpPr>
            <p:cNvPr id="12" name="Subtitle 2"/>
            <p:cNvSpPr txBox="1">
              <a:spLocks/>
            </p:cNvSpPr>
            <p:nvPr/>
          </p:nvSpPr>
          <p:spPr>
            <a:xfrm>
              <a:off x="751897" y="8196776"/>
              <a:ext cx="12839410" cy="900784"/>
            </a:xfrm>
            <a:prstGeom prst="rect">
              <a:avLst/>
            </a:prstGeom>
          </p:spPr>
          <p:txBody>
            <a:bodyPr vert="horz" wrap="square" lIns="217433" tIns="108718" rIns="217433" bIns="108718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806"/>
                </a:lnSpc>
              </a:pPr>
              <a:endParaRPr lang="en-US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55807" y="4484466"/>
              <a:ext cx="1370768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sz="2000" dirty="0">
                <a:latin typeface="Lato" charset="0"/>
                <a:ea typeface="Lato" charset="0"/>
                <a:cs typeface="Lato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0" y="1098139"/>
            <a:ext cx="3840951" cy="56369"/>
          </a:xfrm>
          <a:prstGeom prst="rect">
            <a:avLst/>
          </a:prstGeom>
          <a:solidFill>
            <a:srgbClr val="2C31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616" y="219631"/>
            <a:ext cx="931679" cy="863989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26F8E0E7-6176-2F2C-5FF8-1D5D99FF07B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946" y="1607788"/>
            <a:ext cx="2721922" cy="2721922"/>
          </a:xfrm>
          <a:prstGeom prst="rect">
            <a:avLst/>
          </a:prstGeom>
        </p:spPr>
      </p:pic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6855C80F-B7E6-0F98-C655-7EFA1A6DC58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725" y="1435792"/>
            <a:ext cx="5832505" cy="1458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 descr="A picture containing toy, vector graphics, car&#10;&#10;Description automatically generated">
            <a:extLst>
              <a:ext uri="{FF2B5EF4-FFF2-40B4-BE49-F238E27FC236}">
                <a16:creationId xmlns:a16="http://schemas.microsoft.com/office/drawing/2014/main" id="{11A48B23-E942-C34B-2D47-442AD155D58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23" y="5597062"/>
            <a:ext cx="1187642" cy="890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B863C2A5-EBCA-14C5-5FDC-A09EEE36905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857" y="3429000"/>
            <a:ext cx="1666967" cy="1666967"/>
          </a:xfrm>
          <a:prstGeom prst="rect">
            <a:avLst/>
          </a:prstGeom>
        </p:spPr>
      </p:pic>
      <p:pic>
        <p:nvPicPr>
          <p:cNvPr id="50" name="Picture 49" descr="Shape, icon&#10;&#10;Description automatically generated">
            <a:extLst>
              <a:ext uri="{FF2B5EF4-FFF2-40B4-BE49-F238E27FC236}">
                <a16:creationId xmlns:a16="http://schemas.microsoft.com/office/drawing/2014/main" id="{841C5BDD-4CC1-8EA8-6ECC-034C62C5AD9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156" y="5137635"/>
            <a:ext cx="1187642" cy="1224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" name="Picture 51" descr="A picture containing square&#10;&#10;Description automatically generated">
            <a:extLst>
              <a:ext uri="{FF2B5EF4-FFF2-40B4-BE49-F238E27FC236}">
                <a16:creationId xmlns:a16="http://schemas.microsoft.com/office/drawing/2014/main" id="{FA1861A0-F3B4-4616-D514-823293EA8AD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767" y="5631049"/>
            <a:ext cx="1292923" cy="730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9801F76-FC7B-D443-9BD2-FF70B8477254}"/>
              </a:ext>
            </a:extLst>
          </p:cNvPr>
          <p:cNvCxnSpPr>
            <a:cxnSpLocks/>
          </p:cNvCxnSpPr>
          <p:nvPr/>
        </p:nvCxnSpPr>
        <p:spPr>
          <a:xfrm>
            <a:off x="693310" y="4262483"/>
            <a:ext cx="2623898" cy="0"/>
          </a:xfrm>
          <a:prstGeom prst="line">
            <a:avLst/>
          </a:prstGeom>
          <a:ln w="44450">
            <a:solidFill>
              <a:schemeClr val="accent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9C3AF7D-C94C-405E-067B-22889F54C818}"/>
              </a:ext>
            </a:extLst>
          </p:cNvPr>
          <p:cNvCxnSpPr>
            <a:cxnSpLocks/>
          </p:cNvCxnSpPr>
          <p:nvPr/>
        </p:nvCxnSpPr>
        <p:spPr>
          <a:xfrm>
            <a:off x="4571305" y="4262483"/>
            <a:ext cx="2623898" cy="0"/>
          </a:xfrm>
          <a:prstGeom prst="line">
            <a:avLst/>
          </a:prstGeom>
          <a:ln w="44450">
            <a:solidFill>
              <a:schemeClr val="accent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Arrow: Bent-Up 66">
            <a:extLst>
              <a:ext uri="{FF2B5EF4-FFF2-40B4-BE49-F238E27FC236}">
                <a16:creationId xmlns:a16="http://schemas.microsoft.com/office/drawing/2014/main" id="{B39299BA-E628-8EFF-60DA-BB2313C52542}"/>
              </a:ext>
            </a:extLst>
          </p:cNvPr>
          <p:cNvSpPr/>
          <p:nvPr/>
        </p:nvSpPr>
        <p:spPr>
          <a:xfrm rot="18065660" flipH="1">
            <a:off x="1829612" y="3140076"/>
            <a:ext cx="1114164" cy="865212"/>
          </a:xfrm>
          <a:prstGeom prst="bentUpArrow">
            <a:avLst>
              <a:gd name="adj1" fmla="val 9467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Arrow: Bent-Up 67">
            <a:extLst>
              <a:ext uri="{FF2B5EF4-FFF2-40B4-BE49-F238E27FC236}">
                <a16:creationId xmlns:a16="http://schemas.microsoft.com/office/drawing/2014/main" id="{7BBEF0B0-B398-0C79-91FC-02426B2C25E9}"/>
              </a:ext>
            </a:extLst>
          </p:cNvPr>
          <p:cNvSpPr/>
          <p:nvPr/>
        </p:nvSpPr>
        <p:spPr>
          <a:xfrm rot="3534340">
            <a:off x="5228532" y="3122906"/>
            <a:ext cx="1114164" cy="865212"/>
          </a:xfrm>
          <a:prstGeom prst="bentUpArrow">
            <a:avLst>
              <a:gd name="adj1" fmla="val 9467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Picture 70" descr="Icon&#10;&#10;Description automatically generated">
            <a:extLst>
              <a:ext uri="{FF2B5EF4-FFF2-40B4-BE49-F238E27FC236}">
                <a16:creationId xmlns:a16="http://schemas.microsoft.com/office/drawing/2014/main" id="{731E005D-7441-8D56-8AE3-A80ECA7E3D6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857" y="3437685"/>
            <a:ext cx="1634546" cy="1634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51F3434E-5D86-8AA3-DC3E-EB723980468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97021" y="3874287"/>
            <a:ext cx="2240074" cy="728508"/>
          </a:xfrm>
          <a:prstGeom prst="rect">
            <a:avLst/>
          </a:prstGeom>
        </p:spPr>
      </p:pic>
      <p:pic>
        <p:nvPicPr>
          <p:cNvPr id="72" name="Picture 71" descr="Shape, icon&#10;&#10;Description automatically generated">
            <a:extLst>
              <a:ext uri="{FF2B5EF4-FFF2-40B4-BE49-F238E27FC236}">
                <a16:creationId xmlns:a16="http://schemas.microsoft.com/office/drawing/2014/main" id="{635E1748-394D-B069-5A91-23555397295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150" y="5137634"/>
            <a:ext cx="1187642" cy="1224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3" name="Picture 72" descr="Shape, icon&#10;&#10;Description automatically generated">
            <a:extLst>
              <a:ext uri="{FF2B5EF4-FFF2-40B4-BE49-F238E27FC236}">
                <a16:creationId xmlns:a16="http://schemas.microsoft.com/office/drawing/2014/main" id="{91A9BE08-E7CE-1A48-BB8C-1F2F3437AF4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717" y="5137635"/>
            <a:ext cx="1187642" cy="1224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00003A45-DCBA-AD9C-9E4F-8EEDD6BFCF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033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19"/>
    </mc:Choice>
    <mc:Fallback xmlns="">
      <p:transition spd="slow" advTm="52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67" grpId="0" animBg="1"/>
      <p:bldP spid="67" grpId="1" animBg="1"/>
      <p:bldP spid="68" grpId="0" animBg="1"/>
      <p:bldP spid="68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12.6|5.8|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7.7|2.1|3.2|5.4|7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5.8|10.9|4.3|1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5.3|4.4|7.4|7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3.6|6.3|8.4|5.2|9|11.1|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9|6.7|15.2|10.1|6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5.9|6.5|4|5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1|3.8|1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9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7.9|4.9|2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1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7.5|23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7.5|5.5|17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|7.7|16.9"/>
</p:tagLst>
</file>

<file path=ppt/theme/theme1.xml><?xml version="1.0" encoding="utf-8"?>
<a:theme xmlns:a="http://schemas.openxmlformats.org/drawingml/2006/main" name="Office Theme">
  <a:themeElements>
    <a:clrScheme name="Custom 16">
      <a:dk1>
        <a:srgbClr val="7F7F7F"/>
      </a:dk1>
      <a:lt1>
        <a:srgbClr val="FFFFFF"/>
      </a:lt1>
      <a:dk2>
        <a:srgbClr val="000000"/>
      </a:dk2>
      <a:lt2>
        <a:srgbClr val="FFFFFF"/>
      </a:lt2>
      <a:accent1>
        <a:srgbClr val="334366"/>
      </a:accent1>
      <a:accent2>
        <a:srgbClr val="BF994A"/>
      </a:accent2>
      <a:accent3>
        <a:srgbClr val="F3F6F6"/>
      </a:accent3>
      <a:accent4>
        <a:srgbClr val="363E48"/>
      </a:accent4>
      <a:accent5>
        <a:srgbClr val="FBFFFF"/>
      </a:accent5>
      <a:accent6>
        <a:srgbClr val="91969B"/>
      </a:accent6>
      <a:hlink>
        <a:srgbClr val="4B5050"/>
      </a:hlink>
      <a:folHlink>
        <a:srgbClr val="19BB9B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15AC7933A6254DBCCCB20ADA4A97B4" ma:contentTypeVersion="7" ma:contentTypeDescription="Create a new document." ma:contentTypeScope="" ma:versionID="50ed1e78afcdb3091e41d38da0a3ee14">
  <xsd:schema xmlns:xsd="http://www.w3.org/2001/XMLSchema" xmlns:xs="http://www.w3.org/2001/XMLSchema" xmlns:p="http://schemas.microsoft.com/office/2006/metadata/properties" xmlns:ns3="1a817d5e-8486-4806-b7d4-0a7d5ed13544" xmlns:ns4="51b5f52a-c539-4fcb-b407-e9eda14752aa" targetNamespace="http://schemas.microsoft.com/office/2006/metadata/properties" ma:root="true" ma:fieldsID="2a4502171fc52846108cba88de9cc2fa" ns3:_="" ns4:_="">
    <xsd:import namespace="1a817d5e-8486-4806-b7d4-0a7d5ed13544"/>
    <xsd:import namespace="51b5f52a-c539-4fcb-b407-e9eda14752a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817d5e-8486-4806-b7d4-0a7d5ed135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b5f52a-c539-4fcb-b407-e9eda14752a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5A94F8D-BF73-4DA3-A4E7-1EF3D8C43CAB}">
  <ds:schemaRefs>
    <ds:schemaRef ds:uri="http://schemas.microsoft.com/office/2006/documentManagement/types"/>
    <ds:schemaRef ds:uri="http://purl.org/dc/terms/"/>
    <ds:schemaRef ds:uri="51b5f52a-c539-4fcb-b407-e9eda14752aa"/>
    <ds:schemaRef ds:uri="http://schemas.microsoft.com/office/2006/metadata/properties"/>
    <ds:schemaRef ds:uri="http://www.w3.org/XML/1998/namespace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1a817d5e-8486-4806-b7d4-0a7d5ed13544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266A6716-BCA6-4D13-BEA3-E8B5D2D8F1F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B3757F4-3E53-40FE-B32E-3B89CCA194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817d5e-8486-4806-b7d4-0a7d5ed13544"/>
    <ds:schemaRef ds:uri="51b5f52a-c539-4fcb-b407-e9eda14752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222</Words>
  <Application>Microsoft Office PowerPoint</Application>
  <PresentationFormat>On-screen Show (4:3)</PresentationFormat>
  <Paragraphs>60</Paragraphs>
  <Slides>17</Slides>
  <Notes>17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Algerian</vt:lpstr>
      <vt:lpstr>Arial</vt:lpstr>
      <vt:lpstr>Calibri</vt:lpstr>
      <vt:lpstr>Lato</vt:lpstr>
      <vt:lpstr>Lato Regular</vt:lpstr>
      <vt:lpstr>Playfair Display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2023-01-19T22:44:22Z</dcterms:created>
  <dcterms:modified xsi:type="dcterms:W3CDTF">2023-04-20T18:03:19Z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0x0101005315AC7933A6254DBCCCB20ADA4A97B4</vt:lpwstr>
  </property>
</Properties>
</file>